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462" r:id="rId2"/>
    <p:sldId id="617" r:id="rId3"/>
    <p:sldId id="638" r:id="rId4"/>
    <p:sldId id="607" r:id="rId5"/>
    <p:sldId id="639" r:id="rId6"/>
    <p:sldId id="644" r:id="rId7"/>
    <p:sldId id="642" r:id="rId8"/>
    <p:sldId id="622" r:id="rId9"/>
    <p:sldId id="641" r:id="rId10"/>
    <p:sldId id="645" r:id="rId11"/>
    <p:sldId id="486" r:id="rId12"/>
    <p:sldId id="608" r:id="rId13"/>
    <p:sldId id="633" r:id="rId14"/>
    <p:sldId id="646" r:id="rId15"/>
    <p:sldId id="647" r:id="rId16"/>
    <p:sldId id="648" r:id="rId17"/>
    <p:sldId id="652" r:id="rId18"/>
    <p:sldId id="651" r:id="rId19"/>
    <p:sldId id="649" r:id="rId20"/>
    <p:sldId id="653" r:id="rId21"/>
    <p:sldId id="654" r:id="rId22"/>
    <p:sldId id="650" r:id="rId23"/>
    <p:sldId id="655" r:id="rId24"/>
    <p:sldId id="659" r:id="rId25"/>
    <p:sldId id="656" r:id="rId26"/>
    <p:sldId id="657" r:id="rId27"/>
    <p:sldId id="658" r:id="rId28"/>
    <p:sldId id="661" r:id="rId29"/>
    <p:sldId id="662" r:id="rId30"/>
    <p:sldId id="663" r:id="rId31"/>
    <p:sldId id="660" r:id="rId32"/>
    <p:sldId id="664" r:id="rId33"/>
    <p:sldId id="666" r:id="rId34"/>
    <p:sldId id="667" r:id="rId35"/>
    <p:sldId id="665" r:id="rId36"/>
    <p:sldId id="363" r:id="rId37"/>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A261C786-5B9D-47C0-B7BF-E455E6656C73}">
          <p14:sldIdLst>
            <p14:sldId id="462"/>
            <p14:sldId id="617"/>
            <p14:sldId id="638"/>
            <p14:sldId id="607"/>
            <p14:sldId id="639"/>
            <p14:sldId id="644"/>
            <p14:sldId id="642"/>
            <p14:sldId id="622"/>
            <p14:sldId id="641"/>
            <p14:sldId id="645"/>
            <p14:sldId id="486"/>
            <p14:sldId id="608"/>
            <p14:sldId id="633"/>
            <p14:sldId id="646"/>
            <p14:sldId id="647"/>
            <p14:sldId id="648"/>
            <p14:sldId id="652"/>
            <p14:sldId id="651"/>
            <p14:sldId id="649"/>
            <p14:sldId id="653"/>
            <p14:sldId id="654"/>
            <p14:sldId id="650"/>
            <p14:sldId id="655"/>
            <p14:sldId id="659"/>
            <p14:sldId id="656"/>
            <p14:sldId id="657"/>
            <p14:sldId id="658"/>
            <p14:sldId id="661"/>
            <p14:sldId id="662"/>
            <p14:sldId id="663"/>
            <p14:sldId id="660"/>
            <p14:sldId id="664"/>
            <p14:sldId id="666"/>
            <p14:sldId id="667"/>
            <p14:sldId id="665"/>
            <p14:sldId id="36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F"/>
    <a:srgbClr val="0066FF"/>
    <a:srgbClr val="006600"/>
    <a:srgbClr val="990099"/>
    <a:srgbClr val="CC0000"/>
    <a:srgbClr val="CCFF99"/>
    <a:srgbClr val="008080"/>
    <a:srgbClr val="00990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87869" autoAdjust="0"/>
  </p:normalViewPr>
  <p:slideViewPr>
    <p:cSldViewPr>
      <p:cViewPr varScale="1">
        <p:scale>
          <a:sx n="123" d="100"/>
          <a:sy n="123" d="100"/>
        </p:scale>
        <p:origin x="96" y="302"/>
      </p:cViewPr>
      <p:guideLst>
        <p:guide orient="horz" pos="1620"/>
        <p:guide pos="2880"/>
      </p:guideLst>
    </p:cSldViewPr>
  </p:slideViewPr>
  <p:notesTextViewPr>
    <p:cViewPr>
      <p:scale>
        <a:sx n="3" d="2"/>
        <a:sy n="3" d="2"/>
      </p:scale>
      <p:origin x="0" y="0"/>
    </p:cViewPr>
  </p:notesTextViewPr>
  <p:notesViewPr>
    <p:cSldViewPr>
      <p:cViewPr varScale="1">
        <p:scale>
          <a:sx n="63" d="100"/>
          <a:sy n="63" d="100"/>
        </p:scale>
        <p:origin x="-247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E1CCDA-D12C-45F0-AAF1-1953CC383BF2}"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742F4E8E-65A3-4027-A444-604ECD371E57}">
      <dgm:prSet phldrT="[Text]" custT="1"/>
      <dgm:spPr/>
      <dgm:t>
        <a:bodyPr/>
        <a:lstStyle/>
        <a:p>
          <a:r>
            <a:rPr lang="en-US" sz="1400"/>
            <a:t>Dẫn đầu về công nghệ lõi, đỉnh cao đổi mới sáng tạo</a:t>
          </a:r>
        </a:p>
      </dgm:t>
    </dgm:pt>
    <dgm:pt modelId="{57E10712-E631-490E-A43C-FF9EAB5FDF45}" type="parTrans" cxnId="{4CFD2AC8-DC9C-4D06-AE59-1D4B834799BE}">
      <dgm:prSet/>
      <dgm:spPr/>
      <dgm:t>
        <a:bodyPr/>
        <a:lstStyle/>
        <a:p>
          <a:endParaRPr lang="en-US"/>
        </a:p>
      </dgm:t>
    </dgm:pt>
    <dgm:pt modelId="{C48C5201-6C7F-4E3B-B034-64698218CCF1}" type="sibTrans" cxnId="{4CFD2AC8-DC9C-4D06-AE59-1D4B834799BE}">
      <dgm:prSet/>
      <dgm:spPr/>
      <dgm:t>
        <a:bodyPr/>
        <a:lstStyle/>
        <a:p>
          <a:endParaRPr lang="en-US"/>
        </a:p>
      </dgm:t>
    </dgm:pt>
    <dgm:pt modelId="{6354F975-8AA3-490E-95FE-601787317217}">
      <dgm:prSet phldrT="[Text]" custT="1"/>
      <dgm:spPr>
        <a:solidFill>
          <a:schemeClr val="accent5">
            <a:lumMod val="60000"/>
            <a:lumOff val="40000"/>
          </a:schemeClr>
        </a:solidFill>
      </dgm:spPr>
      <dgm:t>
        <a:bodyPr/>
        <a:lstStyle/>
        <a:p>
          <a:r>
            <a:rPr lang="en-US" sz="1800">
              <a:solidFill>
                <a:srgbClr val="006600"/>
              </a:solidFill>
            </a:rPr>
            <a:t>Mỹ</a:t>
          </a:r>
        </a:p>
      </dgm:t>
    </dgm:pt>
    <dgm:pt modelId="{CB00A8C4-A684-4690-94EC-ACCDDA7E4D59}" type="parTrans" cxnId="{A59D72F6-80AE-46FF-AF73-CCC4B2E26A22}">
      <dgm:prSet/>
      <dgm:spPr/>
      <dgm:t>
        <a:bodyPr/>
        <a:lstStyle/>
        <a:p>
          <a:endParaRPr lang="en-US"/>
        </a:p>
      </dgm:t>
    </dgm:pt>
    <dgm:pt modelId="{57A4AB27-DE5E-4996-84D0-C9F5C8B5F0AA}" type="sibTrans" cxnId="{A59D72F6-80AE-46FF-AF73-CCC4B2E26A22}">
      <dgm:prSet/>
      <dgm:spPr/>
      <dgm:t>
        <a:bodyPr/>
        <a:lstStyle/>
        <a:p>
          <a:endParaRPr lang="en-US"/>
        </a:p>
      </dgm:t>
    </dgm:pt>
    <dgm:pt modelId="{A9709087-C3D9-460A-8F8F-0771CA21CACC}">
      <dgm:prSet phldrT="[Text]" custT="1"/>
      <dgm:spPr/>
      <dgm:t>
        <a:bodyPr/>
        <a:lstStyle/>
        <a:p>
          <a:r>
            <a:rPr lang="en-US" sz="1200" b="1" i="0"/>
            <a:t>Thành tựu nổi bật</a:t>
          </a:r>
          <a:r>
            <a:rPr lang="vi-VN" sz="1200" b="1" i="0"/>
            <a:t>:</a:t>
          </a:r>
          <a:r>
            <a:rPr lang="vi-VN" sz="1200" b="0" i="0"/>
            <a:t> </a:t>
          </a:r>
          <a:r>
            <a:rPr lang="en-US" sz="1100" b="0" i="0"/>
            <a:t>wearables cho BN suy tim, 500 thuật toán AI được FDA phê duyệt, thư ký AI viết bệnh án. 90% BV liên thông EMR</a:t>
          </a:r>
          <a:endParaRPr lang="en-US" sz="1200"/>
        </a:p>
      </dgm:t>
    </dgm:pt>
    <dgm:pt modelId="{89C31D2E-E58E-4FC3-8FFF-9D0E2D4C12F1}" type="parTrans" cxnId="{13567D20-23D8-45F5-B52A-E5E84D64C2C5}">
      <dgm:prSet/>
      <dgm:spPr/>
      <dgm:t>
        <a:bodyPr/>
        <a:lstStyle/>
        <a:p>
          <a:endParaRPr lang="en-US"/>
        </a:p>
      </dgm:t>
    </dgm:pt>
    <dgm:pt modelId="{DC89A3D4-9099-47F1-B0D5-1BDB1B014FE2}" type="sibTrans" cxnId="{13567D20-23D8-45F5-B52A-E5E84D64C2C5}">
      <dgm:prSet/>
      <dgm:spPr/>
      <dgm:t>
        <a:bodyPr/>
        <a:lstStyle/>
        <a:p>
          <a:endParaRPr lang="en-US"/>
        </a:p>
      </dgm:t>
    </dgm:pt>
    <dgm:pt modelId="{9244F885-175B-4E37-9F9C-9007253E8E9B}">
      <dgm:prSet phldrT="[Text]" custT="1"/>
      <dgm:spPr>
        <a:solidFill>
          <a:srgbClr val="CCFF99"/>
        </a:solidFill>
      </dgm:spPr>
      <dgm:t>
        <a:bodyPr/>
        <a:lstStyle/>
        <a:p>
          <a:r>
            <a:rPr lang="en-US" sz="1800">
              <a:solidFill>
                <a:srgbClr val="006600"/>
              </a:solidFill>
            </a:rPr>
            <a:t>Trung Quốc</a:t>
          </a:r>
        </a:p>
      </dgm:t>
    </dgm:pt>
    <dgm:pt modelId="{9EE43967-97AD-41F3-AF63-86E3325B5A85}" type="parTrans" cxnId="{364594C7-5748-4B13-BACB-8C30CB81AB56}">
      <dgm:prSet/>
      <dgm:spPr/>
      <dgm:t>
        <a:bodyPr/>
        <a:lstStyle/>
        <a:p>
          <a:endParaRPr lang="en-US"/>
        </a:p>
      </dgm:t>
    </dgm:pt>
    <dgm:pt modelId="{D878EB80-719B-4E2B-80FA-25D0AF73B4BA}" type="sibTrans" cxnId="{364594C7-5748-4B13-BACB-8C30CB81AB56}">
      <dgm:prSet/>
      <dgm:spPr/>
      <dgm:t>
        <a:bodyPr/>
        <a:lstStyle/>
        <a:p>
          <a:endParaRPr lang="en-US"/>
        </a:p>
      </dgm:t>
    </dgm:pt>
    <dgm:pt modelId="{E74D20D9-8F78-4F3C-9440-952A97869A08}">
      <dgm:prSet phldrT="[Text]" custT="1"/>
      <dgm:spPr/>
      <dgm:t>
        <a:bodyPr/>
        <a:lstStyle/>
        <a:p>
          <a:r>
            <a:rPr lang="en-US" sz="1200"/>
            <a:t>Triển khai theo quy mô lớn, phổ cập đại chúng rất nhanh, nhà nước hỗ trợ mạnh, tự chủ nhiều công nghệ (phần cứng, phần mềm)</a:t>
          </a:r>
        </a:p>
      </dgm:t>
    </dgm:pt>
    <dgm:pt modelId="{FD9327F8-07F2-4E8D-9366-E822D5C55B37}" type="parTrans" cxnId="{8C0AE087-5C5D-41DB-B1A1-ECA239F7B158}">
      <dgm:prSet/>
      <dgm:spPr/>
      <dgm:t>
        <a:bodyPr/>
        <a:lstStyle/>
        <a:p>
          <a:endParaRPr lang="en-US"/>
        </a:p>
      </dgm:t>
    </dgm:pt>
    <dgm:pt modelId="{1CB685D4-FF6B-4F89-B11D-BFB7EF27DD4D}" type="sibTrans" cxnId="{8C0AE087-5C5D-41DB-B1A1-ECA239F7B158}">
      <dgm:prSet/>
      <dgm:spPr/>
      <dgm:t>
        <a:bodyPr/>
        <a:lstStyle/>
        <a:p>
          <a:endParaRPr lang="en-US"/>
        </a:p>
      </dgm:t>
    </dgm:pt>
    <dgm:pt modelId="{6EB6A90A-D581-40E9-BBF1-C9713793A15C}">
      <dgm:prSet phldrT="[Text]" custT="1"/>
      <dgm:spPr/>
      <dgm:t>
        <a:bodyPr/>
        <a:lstStyle/>
        <a:p>
          <a:r>
            <a:rPr lang="en-US" sz="1400" b="1"/>
            <a:t>Nhật</a:t>
          </a:r>
          <a:r>
            <a:rPr lang="en-US" sz="1200"/>
            <a:t>: Thận trọng, từng bước, tiêu chuẩn cao (</a:t>
          </a:r>
          <a:r>
            <a:rPr lang="en-US" sz="1100" i="1"/>
            <a:t>có phần chậm đổi mới</a:t>
          </a:r>
          <a:r>
            <a:rPr lang="en-US" sz="1200"/>
            <a:t>), tiêu chuẩn nghiêm ngặt nên nhiều rào cản đổi mới. Nhiều công nghệ phục vụ dân số già.</a:t>
          </a:r>
        </a:p>
      </dgm:t>
    </dgm:pt>
    <dgm:pt modelId="{2131258E-B08C-4B24-92C3-F7245EF388D3}" type="parTrans" cxnId="{20845DC9-23F2-4E9A-AE0F-CE74CFFA210A}">
      <dgm:prSet/>
      <dgm:spPr/>
      <dgm:t>
        <a:bodyPr/>
        <a:lstStyle/>
        <a:p>
          <a:endParaRPr lang="en-US"/>
        </a:p>
      </dgm:t>
    </dgm:pt>
    <dgm:pt modelId="{0EBE68C9-012D-4143-A7AA-F9EB85A046DD}" type="sibTrans" cxnId="{20845DC9-23F2-4E9A-AE0F-CE74CFFA210A}">
      <dgm:prSet/>
      <dgm:spPr/>
      <dgm:t>
        <a:bodyPr/>
        <a:lstStyle/>
        <a:p>
          <a:endParaRPr lang="en-US"/>
        </a:p>
      </dgm:t>
    </dgm:pt>
    <dgm:pt modelId="{53A3117C-C573-408D-B6DA-3DD975D5578F}">
      <dgm:prSet phldrT="[Text]" custT="1"/>
      <dgm:spPr/>
      <dgm:t>
        <a:bodyPr/>
        <a:lstStyle/>
        <a:p>
          <a:r>
            <a:rPr lang="en-US" sz="1400"/>
            <a:t>Nhật/Hàn</a:t>
          </a:r>
        </a:p>
      </dgm:t>
    </dgm:pt>
    <dgm:pt modelId="{3E0B15D1-B456-4051-8768-BD85A5B1B243}" type="parTrans" cxnId="{5C4E1B09-3805-4D7C-940C-2F9EB86AB113}">
      <dgm:prSet/>
      <dgm:spPr/>
      <dgm:t>
        <a:bodyPr/>
        <a:lstStyle/>
        <a:p>
          <a:endParaRPr lang="en-US"/>
        </a:p>
      </dgm:t>
    </dgm:pt>
    <dgm:pt modelId="{D4E3BF97-C70A-4FB0-84AD-A5D7F4407525}" type="sibTrans" cxnId="{5C4E1B09-3805-4D7C-940C-2F9EB86AB113}">
      <dgm:prSet/>
      <dgm:spPr/>
      <dgm:t>
        <a:bodyPr/>
        <a:lstStyle/>
        <a:p>
          <a:endParaRPr lang="en-US"/>
        </a:p>
      </dgm:t>
    </dgm:pt>
    <dgm:pt modelId="{E10879AD-36CA-433F-A645-27ECAE75DCCE}">
      <dgm:prSet phldrT="[Text]" custT="1"/>
      <dgm:spPr/>
      <dgm:t>
        <a:bodyPr/>
        <a:lstStyle/>
        <a:p>
          <a:r>
            <a:rPr lang="en-US" sz="1200">
              <a:solidFill>
                <a:srgbClr val="FF0000"/>
              </a:solidFill>
            </a:rPr>
            <a:t>3 công ty mạnh nhất thị trường EMR (EPIC 40%, Cerner 22%, Meditech 13%)</a:t>
          </a:r>
          <a:endParaRPr lang="en-US" sz="1200" dirty="0">
            <a:solidFill>
              <a:srgbClr val="FF0000"/>
            </a:solidFill>
          </a:endParaRPr>
        </a:p>
      </dgm:t>
    </dgm:pt>
    <dgm:pt modelId="{CAFA8E8B-DE3D-4238-BB1F-90D84D07D30B}" type="parTrans" cxnId="{AD697E4A-B95D-4B1E-AEF9-CA7872EFF816}">
      <dgm:prSet/>
      <dgm:spPr/>
      <dgm:t>
        <a:bodyPr/>
        <a:lstStyle/>
        <a:p>
          <a:endParaRPr lang="en-US"/>
        </a:p>
      </dgm:t>
    </dgm:pt>
    <dgm:pt modelId="{A9F70439-3655-46EC-93A3-4ADFB5CF4335}" type="sibTrans" cxnId="{AD697E4A-B95D-4B1E-AEF9-CA7872EFF816}">
      <dgm:prSet/>
      <dgm:spPr/>
      <dgm:t>
        <a:bodyPr/>
        <a:lstStyle/>
        <a:p>
          <a:endParaRPr lang="en-US"/>
        </a:p>
      </dgm:t>
    </dgm:pt>
    <dgm:pt modelId="{5DF0FE75-81AF-4A24-AB1D-D31A9DD30675}">
      <dgm:prSet phldrT="[Text]" custT="1"/>
      <dgm:spPr/>
      <dgm:t>
        <a:bodyPr/>
        <a:lstStyle/>
        <a:p>
          <a:r>
            <a:rPr lang="en-US" sz="1400"/>
            <a:t>Chi phí BVTM cực đắt đỏ</a:t>
          </a:r>
        </a:p>
      </dgm:t>
    </dgm:pt>
    <dgm:pt modelId="{A5E1A004-2003-476E-8A2E-878DE5A2B831}" type="parTrans" cxnId="{2C10F002-6D24-44D0-84D8-FCB7873790A5}">
      <dgm:prSet/>
      <dgm:spPr/>
      <dgm:t>
        <a:bodyPr/>
        <a:lstStyle/>
        <a:p>
          <a:endParaRPr lang="en-US"/>
        </a:p>
      </dgm:t>
    </dgm:pt>
    <dgm:pt modelId="{F3ABADBE-A70B-45EE-AFD2-39FAC565500B}" type="sibTrans" cxnId="{2C10F002-6D24-44D0-84D8-FCB7873790A5}">
      <dgm:prSet/>
      <dgm:spPr/>
      <dgm:t>
        <a:bodyPr/>
        <a:lstStyle/>
        <a:p>
          <a:endParaRPr lang="en-US"/>
        </a:p>
      </dgm:t>
    </dgm:pt>
    <dgm:pt modelId="{1CC62815-D10A-4BB6-847A-3213AE8E19C1}">
      <dgm:prSet phldrT="[Text]" custT="1"/>
      <dgm:spPr/>
      <dgm:t>
        <a:bodyPr/>
        <a:lstStyle/>
        <a:p>
          <a:r>
            <a:rPr lang="en-US" sz="1100">
              <a:solidFill>
                <a:srgbClr val="FF0000"/>
              </a:solidFill>
            </a:rPr>
            <a:t>Một số lĩnh vực TQ đang đi trước Mỹ nhờ tư duy chấp nhận rủi ro, thử sai, năng động hơn, rào cản pháp lý ít hơn. </a:t>
          </a:r>
          <a:endParaRPr lang="en-US" sz="1200"/>
        </a:p>
      </dgm:t>
    </dgm:pt>
    <dgm:pt modelId="{DAF290A0-A176-438D-8187-8761705CB4B1}" type="parTrans" cxnId="{1CFBF551-81AE-4139-A89A-3A25C84C86B6}">
      <dgm:prSet/>
      <dgm:spPr/>
      <dgm:t>
        <a:bodyPr/>
        <a:lstStyle/>
        <a:p>
          <a:endParaRPr lang="en-US"/>
        </a:p>
      </dgm:t>
    </dgm:pt>
    <dgm:pt modelId="{570BDA09-DE8A-4BB2-B297-7CD46563BDA1}" type="sibTrans" cxnId="{1CFBF551-81AE-4139-A89A-3A25C84C86B6}">
      <dgm:prSet/>
      <dgm:spPr/>
      <dgm:t>
        <a:bodyPr/>
        <a:lstStyle/>
        <a:p>
          <a:endParaRPr lang="en-US"/>
        </a:p>
      </dgm:t>
    </dgm:pt>
    <dgm:pt modelId="{224C7E39-F522-4E67-9162-B4065C9521D7}">
      <dgm:prSet phldrT="[Text]" custT="1"/>
      <dgm:spPr/>
      <dgm:t>
        <a:bodyPr/>
        <a:lstStyle/>
        <a:p>
          <a:r>
            <a:rPr lang="en-US" sz="1200">
              <a:solidFill>
                <a:srgbClr val="FF0000"/>
              </a:solidFill>
            </a:rPr>
            <a:t>Rào cản pháp lý lớn, dữ liệu phân mảnh</a:t>
          </a:r>
          <a:endParaRPr lang="en-US" sz="1200" dirty="0">
            <a:solidFill>
              <a:srgbClr val="FF0000"/>
            </a:solidFill>
          </a:endParaRPr>
        </a:p>
      </dgm:t>
    </dgm:pt>
    <dgm:pt modelId="{1BD40F02-561F-4FF4-BD74-D796D8982086}" type="parTrans" cxnId="{0D0F0C39-DEF5-4EF9-A673-F04F1A86773B}">
      <dgm:prSet/>
      <dgm:spPr/>
      <dgm:t>
        <a:bodyPr/>
        <a:lstStyle/>
        <a:p>
          <a:endParaRPr lang="en-US"/>
        </a:p>
      </dgm:t>
    </dgm:pt>
    <dgm:pt modelId="{16D50D26-F55C-4BA2-BBA2-604042BD080C}" type="sibTrans" cxnId="{0D0F0C39-DEF5-4EF9-A673-F04F1A86773B}">
      <dgm:prSet/>
      <dgm:spPr/>
      <dgm:t>
        <a:bodyPr/>
        <a:lstStyle/>
        <a:p>
          <a:endParaRPr lang="en-US"/>
        </a:p>
      </dgm:t>
    </dgm:pt>
    <dgm:pt modelId="{30413D32-C11D-4411-8012-8B0631288F7F}">
      <dgm:prSet phldrT="[Text]" custT="1"/>
      <dgm:spPr/>
      <dgm:t>
        <a:bodyPr/>
        <a:lstStyle/>
        <a:p>
          <a:r>
            <a:rPr lang="en-US" sz="1100">
              <a:solidFill>
                <a:srgbClr val="FF0000"/>
              </a:solidFill>
            </a:rPr>
            <a:t>TQ</a:t>
          </a:r>
          <a:r>
            <a:rPr lang="vi-VN" sz="1100">
              <a:solidFill>
                <a:srgbClr val="FF0000"/>
              </a:solidFill>
            </a:rPr>
            <a:t> thua Mỹ</a:t>
          </a:r>
          <a:r>
            <a:rPr lang="en-US" sz="1100">
              <a:solidFill>
                <a:srgbClr val="FF0000"/>
              </a:solidFill>
            </a:rPr>
            <a:t> về công nghệ lõi/học thuật</a:t>
          </a:r>
          <a:r>
            <a:rPr lang="vi-VN" sz="1100">
              <a:solidFill>
                <a:srgbClr val="FF0000"/>
              </a:solidFill>
            </a:rPr>
            <a:t>, nhưng về ứng dụng đang đi nhanh</a:t>
          </a:r>
          <a:r>
            <a:rPr lang="en-US" sz="1100">
              <a:solidFill>
                <a:srgbClr val="FF0000"/>
              </a:solidFill>
            </a:rPr>
            <a:t> </a:t>
          </a:r>
          <a:r>
            <a:rPr lang="vi-VN" sz="1100">
              <a:solidFill>
                <a:srgbClr val="FF0000"/>
              </a:solidFill>
            </a:rPr>
            <a:t>hơn Mỹ</a:t>
          </a:r>
          <a:endParaRPr lang="en-US" sz="1100" dirty="0"/>
        </a:p>
      </dgm:t>
    </dgm:pt>
    <dgm:pt modelId="{5C1EF394-C845-4809-8A0D-086E9D17275F}" type="parTrans" cxnId="{6B3A7EDD-AE49-4725-9A16-C66075C0F234}">
      <dgm:prSet/>
      <dgm:spPr/>
      <dgm:t>
        <a:bodyPr/>
        <a:lstStyle/>
        <a:p>
          <a:endParaRPr lang="en-US"/>
        </a:p>
      </dgm:t>
    </dgm:pt>
    <dgm:pt modelId="{4CB07086-5E3B-423D-9F4C-51EAA2DCDDC6}" type="sibTrans" cxnId="{6B3A7EDD-AE49-4725-9A16-C66075C0F234}">
      <dgm:prSet/>
      <dgm:spPr/>
      <dgm:t>
        <a:bodyPr/>
        <a:lstStyle/>
        <a:p>
          <a:endParaRPr lang="en-US"/>
        </a:p>
      </dgm:t>
    </dgm:pt>
    <dgm:pt modelId="{C682CEC9-46A8-4E75-BE75-B4448E4C91AC}">
      <dgm:prSet phldrT="[Text]" custT="1"/>
      <dgm:spPr/>
      <dgm:t>
        <a:bodyPr/>
        <a:lstStyle/>
        <a:p>
          <a:r>
            <a:rPr lang="en-US" sz="1400" b="1"/>
            <a:t>Hàn</a:t>
          </a:r>
          <a:r>
            <a:rPr lang="en-US" sz="1200"/>
            <a:t>: đổi mới nhanh hơn Nhật, số hóa toàn diện, ưu tiên trải nghiệm bệnh nhân (luxury), thu hút du lịch y tế, xuất khẩu BVTM. 100% BV liên thông EMR.</a:t>
          </a:r>
        </a:p>
      </dgm:t>
    </dgm:pt>
    <dgm:pt modelId="{88502691-C61C-495C-8AA8-AFDB8503639D}" type="parTrans" cxnId="{C8F97A8A-CE04-415F-B5D2-72FB70D00504}">
      <dgm:prSet/>
      <dgm:spPr/>
      <dgm:t>
        <a:bodyPr/>
        <a:lstStyle/>
        <a:p>
          <a:endParaRPr lang="en-US"/>
        </a:p>
      </dgm:t>
    </dgm:pt>
    <dgm:pt modelId="{505F6C2E-D5AF-4667-AAAA-8066B6B6DE3A}" type="sibTrans" cxnId="{C8F97A8A-CE04-415F-B5D2-72FB70D00504}">
      <dgm:prSet/>
      <dgm:spPr/>
      <dgm:t>
        <a:bodyPr/>
        <a:lstStyle/>
        <a:p>
          <a:endParaRPr lang="en-US"/>
        </a:p>
      </dgm:t>
    </dgm:pt>
    <dgm:pt modelId="{4A4E6E88-73D5-4C56-9140-F9C8C3CEA02A}">
      <dgm:prSet phldrT="[Text]" custT="1"/>
      <dgm:spPr/>
      <dgm:t>
        <a:bodyPr/>
        <a:lstStyle/>
        <a:p>
          <a:endParaRPr lang="en-US" sz="1200"/>
        </a:p>
      </dgm:t>
    </dgm:pt>
    <dgm:pt modelId="{4C6E1460-D8A9-44B6-AE04-E3B95105F335}" type="parTrans" cxnId="{CF155C9C-626E-40F4-BDF1-9DAD3254483A}">
      <dgm:prSet/>
      <dgm:spPr/>
      <dgm:t>
        <a:bodyPr/>
        <a:lstStyle/>
        <a:p>
          <a:endParaRPr lang="en-US"/>
        </a:p>
      </dgm:t>
    </dgm:pt>
    <dgm:pt modelId="{9EEC2375-1A01-43DA-8C07-44E0CE7CC45A}" type="sibTrans" cxnId="{CF155C9C-626E-40F4-BDF1-9DAD3254483A}">
      <dgm:prSet/>
      <dgm:spPr/>
      <dgm:t>
        <a:bodyPr/>
        <a:lstStyle/>
        <a:p>
          <a:endParaRPr lang="en-US"/>
        </a:p>
      </dgm:t>
    </dgm:pt>
    <dgm:pt modelId="{E86A5C42-DB95-4442-9FDE-87B873C92692}">
      <dgm:prSet phldrT="[Text]" custT="1"/>
      <dgm:spPr/>
      <dgm:t>
        <a:bodyPr/>
        <a:lstStyle/>
        <a:p>
          <a:pPr>
            <a:buFont typeface="Arial" panose="020B0604020202020204" pitchFamily="34" charset="0"/>
            <a:buChar char="•"/>
          </a:pPr>
          <a:r>
            <a:rPr lang="vi-VN" sz="1200" b="1" i="0"/>
            <a:t>Động lực:</a:t>
          </a:r>
          <a:r>
            <a:rPr lang="vi-VN" sz="1200" b="0" i="0"/>
            <a:t> Mục tiêu chính là giảm chi phí y tế khổng lồ, cá nhân hóa điều trị và tối ưu hóa hiệu quả lâm sàng để cạnh tranh giữa các hệ thống y tế tư nhân</a:t>
          </a:r>
          <a:endParaRPr lang="en-US" sz="1200" dirty="0">
            <a:solidFill>
              <a:srgbClr val="FF0000"/>
            </a:solidFill>
          </a:endParaRPr>
        </a:p>
      </dgm:t>
    </dgm:pt>
    <dgm:pt modelId="{35D61E1F-6F5D-40EC-9797-4CBBA777C571}" type="parTrans" cxnId="{E4DCED84-A793-4784-BC83-1DA22BABB426}">
      <dgm:prSet/>
      <dgm:spPr/>
      <dgm:t>
        <a:bodyPr/>
        <a:lstStyle/>
        <a:p>
          <a:endParaRPr lang="en-US"/>
        </a:p>
      </dgm:t>
    </dgm:pt>
    <dgm:pt modelId="{C775EA51-1BA4-4CE3-8F41-305B0AE6D6E3}" type="sibTrans" cxnId="{E4DCED84-A793-4784-BC83-1DA22BABB426}">
      <dgm:prSet/>
      <dgm:spPr/>
      <dgm:t>
        <a:bodyPr/>
        <a:lstStyle/>
        <a:p>
          <a:endParaRPr lang="en-US"/>
        </a:p>
      </dgm:t>
    </dgm:pt>
    <dgm:pt modelId="{CA5F077D-A82C-4235-BB65-0E96EA773ACF}">
      <dgm:prSet phldrT="[Text]" custT="1"/>
      <dgm:spPr/>
      <dgm:t>
        <a:bodyPr/>
        <a:lstStyle/>
        <a:p>
          <a:pPr>
            <a:buFont typeface="Arial" panose="020B0604020202020204" pitchFamily="34" charset="0"/>
            <a:buChar char="•"/>
          </a:pPr>
          <a:r>
            <a:rPr lang="vi-VN" sz="1100" b="1" i="0"/>
            <a:t>Động lực:</a:t>
          </a:r>
          <a:r>
            <a:rPr lang="vi-VN" sz="1100" b="0" i="0"/>
            <a:t> Giải quyết sự mất cân bằng nghiêm trọng giữa tài nguyên y tế ở thành phố lớn và nông thôn; xử lý lượng </a:t>
          </a:r>
          <a:r>
            <a:rPr lang="en-US" sz="1100" b="0" i="0"/>
            <a:t>BN</a:t>
          </a:r>
          <a:r>
            <a:rPr lang="vi-VN" sz="1100" b="0" i="0"/>
            <a:t> khổng lồ</a:t>
          </a:r>
          <a:endParaRPr lang="en-US" sz="1200" dirty="0"/>
        </a:p>
      </dgm:t>
    </dgm:pt>
    <dgm:pt modelId="{40C6E138-4D2D-4C54-9223-7766610D98D7}" type="parTrans" cxnId="{4C7B026D-3033-4F07-B7DF-F70B36DAC545}">
      <dgm:prSet/>
      <dgm:spPr/>
      <dgm:t>
        <a:bodyPr/>
        <a:lstStyle/>
        <a:p>
          <a:endParaRPr lang="en-US"/>
        </a:p>
      </dgm:t>
    </dgm:pt>
    <dgm:pt modelId="{8850B71B-E732-44BD-8EA5-DF2E908133D9}" type="sibTrans" cxnId="{4C7B026D-3033-4F07-B7DF-F70B36DAC545}">
      <dgm:prSet/>
      <dgm:spPr/>
      <dgm:t>
        <a:bodyPr/>
        <a:lstStyle/>
        <a:p>
          <a:endParaRPr lang="en-US"/>
        </a:p>
      </dgm:t>
    </dgm:pt>
    <dgm:pt modelId="{80612544-0707-43E3-AA2A-35C86A552B93}">
      <dgm:prSet phldrT="[Text]" custT="1"/>
      <dgm:spPr/>
      <dgm:t>
        <a:bodyPr/>
        <a:lstStyle/>
        <a:p>
          <a:pPr>
            <a:buFont typeface="Arial" panose="020B0604020202020204" pitchFamily="34" charset="0"/>
            <a:buChar char="•"/>
          </a:pPr>
          <a:r>
            <a:rPr lang="en-US" sz="1200" b="1"/>
            <a:t>Thành tựu nổi bật</a:t>
          </a:r>
          <a:r>
            <a:rPr lang="en-US" sz="1200"/>
            <a:t>: BV ảo có giấy phép khám, kê đơn. Kiosk tự phục vụ, siêu app, sàng lọc AI</a:t>
          </a:r>
          <a:endParaRPr lang="en-US" sz="1200" dirty="0"/>
        </a:p>
      </dgm:t>
    </dgm:pt>
    <dgm:pt modelId="{ED31B1DE-D499-43D3-83B3-1B5B956183BA}" type="parTrans" cxnId="{2E80E063-04EA-4FAA-BB6D-42FA683C4CA9}">
      <dgm:prSet/>
      <dgm:spPr/>
      <dgm:t>
        <a:bodyPr/>
        <a:lstStyle/>
        <a:p>
          <a:endParaRPr lang="en-US"/>
        </a:p>
      </dgm:t>
    </dgm:pt>
    <dgm:pt modelId="{495DE25D-1E15-4C5B-81D3-0333D35EEF44}" type="sibTrans" cxnId="{2E80E063-04EA-4FAA-BB6D-42FA683C4CA9}">
      <dgm:prSet/>
      <dgm:spPr/>
      <dgm:t>
        <a:bodyPr/>
        <a:lstStyle/>
        <a:p>
          <a:endParaRPr lang="en-US"/>
        </a:p>
      </dgm:t>
    </dgm:pt>
    <dgm:pt modelId="{F8DDBD0D-A6A8-4208-9690-A2AF3C613136}" type="pres">
      <dgm:prSet presAssocID="{D1E1CCDA-D12C-45F0-AAF1-1953CC383BF2}" presName="Name0" presStyleCnt="0">
        <dgm:presLayoutVars>
          <dgm:dir/>
          <dgm:animLvl val="lvl"/>
          <dgm:resizeHandles val="exact"/>
        </dgm:presLayoutVars>
      </dgm:prSet>
      <dgm:spPr/>
    </dgm:pt>
    <dgm:pt modelId="{556833A6-A808-493A-8B8F-F2B49F538B56}" type="pres">
      <dgm:prSet presAssocID="{6354F975-8AA3-490E-95FE-601787317217}" presName="composite" presStyleCnt="0"/>
      <dgm:spPr/>
    </dgm:pt>
    <dgm:pt modelId="{C231B6D9-074C-44D9-815E-C79F8765B2EB}" type="pres">
      <dgm:prSet presAssocID="{6354F975-8AA3-490E-95FE-601787317217}" presName="parTx" presStyleLbl="alignNode1" presStyleIdx="0" presStyleCnt="3">
        <dgm:presLayoutVars>
          <dgm:chMax val="0"/>
          <dgm:chPref val="0"/>
          <dgm:bulletEnabled val="1"/>
        </dgm:presLayoutVars>
      </dgm:prSet>
      <dgm:spPr/>
    </dgm:pt>
    <dgm:pt modelId="{03181563-4A3E-4D03-B377-A11892A2041E}" type="pres">
      <dgm:prSet presAssocID="{6354F975-8AA3-490E-95FE-601787317217}" presName="desTx" presStyleLbl="alignAccFollowNode1" presStyleIdx="0" presStyleCnt="3">
        <dgm:presLayoutVars>
          <dgm:bulletEnabled val="1"/>
        </dgm:presLayoutVars>
      </dgm:prSet>
      <dgm:spPr/>
    </dgm:pt>
    <dgm:pt modelId="{4A776383-5214-41E3-AF8B-DB13009E7AA2}" type="pres">
      <dgm:prSet presAssocID="{57A4AB27-DE5E-4996-84D0-C9F5C8B5F0AA}" presName="space" presStyleCnt="0"/>
      <dgm:spPr/>
    </dgm:pt>
    <dgm:pt modelId="{0B4E775E-871A-406D-9A9A-4C17C3AF2D80}" type="pres">
      <dgm:prSet presAssocID="{9244F885-175B-4E37-9F9C-9007253E8E9B}" presName="composite" presStyleCnt="0"/>
      <dgm:spPr/>
    </dgm:pt>
    <dgm:pt modelId="{43926B39-2E61-4F98-BFB5-BE15522AE265}" type="pres">
      <dgm:prSet presAssocID="{9244F885-175B-4E37-9F9C-9007253E8E9B}" presName="parTx" presStyleLbl="alignNode1" presStyleIdx="1" presStyleCnt="3">
        <dgm:presLayoutVars>
          <dgm:chMax val="0"/>
          <dgm:chPref val="0"/>
          <dgm:bulletEnabled val="1"/>
        </dgm:presLayoutVars>
      </dgm:prSet>
      <dgm:spPr/>
    </dgm:pt>
    <dgm:pt modelId="{CEAF3EBC-87AF-4DF0-ACC7-BA9E465EF0B3}" type="pres">
      <dgm:prSet presAssocID="{9244F885-175B-4E37-9F9C-9007253E8E9B}" presName="desTx" presStyleLbl="alignAccFollowNode1" presStyleIdx="1" presStyleCnt="3">
        <dgm:presLayoutVars>
          <dgm:bulletEnabled val="1"/>
        </dgm:presLayoutVars>
      </dgm:prSet>
      <dgm:spPr/>
    </dgm:pt>
    <dgm:pt modelId="{846AB1AA-DA94-4C2B-9462-17DE39DB97DE}" type="pres">
      <dgm:prSet presAssocID="{D878EB80-719B-4E2B-80FA-25D0AF73B4BA}" presName="space" presStyleCnt="0"/>
      <dgm:spPr/>
    </dgm:pt>
    <dgm:pt modelId="{EE461A3B-2454-4A02-A56C-B4B6A7BBE042}" type="pres">
      <dgm:prSet presAssocID="{53A3117C-C573-408D-B6DA-3DD975D5578F}" presName="composite" presStyleCnt="0"/>
      <dgm:spPr/>
    </dgm:pt>
    <dgm:pt modelId="{2B1B9A16-A7F5-43C1-9C9D-730FFD8246BB}" type="pres">
      <dgm:prSet presAssocID="{53A3117C-C573-408D-B6DA-3DD975D5578F}" presName="parTx" presStyleLbl="alignNode1" presStyleIdx="2" presStyleCnt="3">
        <dgm:presLayoutVars>
          <dgm:chMax val="0"/>
          <dgm:chPref val="0"/>
          <dgm:bulletEnabled val="1"/>
        </dgm:presLayoutVars>
      </dgm:prSet>
      <dgm:spPr/>
    </dgm:pt>
    <dgm:pt modelId="{BDF78929-3652-423D-B0C5-6BA2162381BB}" type="pres">
      <dgm:prSet presAssocID="{53A3117C-C573-408D-B6DA-3DD975D5578F}" presName="desTx" presStyleLbl="alignAccFollowNode1" presStyleIdx="2" presStyleCnt="3">
        <dgm:presLayoutVars>
          <dgm:bulletEnabled val="1"/>
        </dgm:presLayoutVars>
      </dgm:prSet>
      <dgm:spPr/>
    </dgm:pt>
  </dgm:ptLst>
  <dgm:cxnLst>
    <dgm:cxn modelId="{2C10F002-6D24-44D0-84D8-FCB7873790A5}" srcId="{6354F975-8AA3-490E-95FE-601787317217}" destId="{5DF0FE75-81AF-4A24-AB1D-D31A9DD30675}" srcOrd="1" destOrd="0" parTransId="{A5E1A004-2003-476E-8A2E-878DE5A2B831}" sibTransId="{F3ABADBE-A70B-45EE-AFD2-39FAC565500B}"/>
    <dgm:cxn modelId="{5C4E1B09-3805-4D7C-940C-2F9EB86AB113}" srcId="{D1E1CCDA-D12C-45F0-AAF1-1953CC383BF2}" destId="{53A3117C-C573-408D-B6DA-3DD975D5578F}" srcOrd="2" destOrd="0" parTransId="{3E0B15D1-B456-4051-8768-BD85A5B1B243}" sibTransId="{D4E3BF97-C70A-4FB0-84AD-A5D7F4407525}"/>
    <dgm:cxn modelId="{13567D20-23D8-45F5-B52A-E5E84D64C2C5}" srcId="{6354F975-8AA3-490E-95FE-601787317217}" destId="{A9709087-C3D9-460A-8F8F-0771CA21CACC}" srcOrd="5" destOrd="0" parTransId="{89C31D2E-E58E-4FC3-8FFF-9D0E2D4C12F1}" sibTransId="{DC89A3D4-9099-47F1-B0D5-1BDB1B014FE2}"/>
    <dgm:cxn modelId="{96D0DB21-9A94-4F66-A5E9-195E613D84E6}" type="presOf" srcId="{80612544-0707-43E3-AA2A-35C86A552B93}" destId="{CEAF3EBC-87AF-4DF0-ACC7-BA9E465EF0B3}" srcOrd="0" destOrd="4" presId="urn:microsoft.com/office/officeart/2005/8/layout/hList1"/>
    <dgm:cxn modelId="{22135F33-D9A9-45A5-B955-25554F9E18D2}" type="presOf" srcId="{6354F975-8AA3-490E-95FE-601787317217}" destId="{C231B6D9-074C-44D9-815E-C79F8765B2EB}" srcOrd="0" destOrd="0" presId="urn:microsoft.com/office/officeart/2005/8/layout/hList1"/>
    <dgm:cxn modelId="{0D0F0C39-DEF5-4EF9-A673-F04F1A86773B}" srcId="{6354F975-8AA3-490E-95FE-601787317217}" destId="{224C7E39-F522-4E67-9162-B4065C9521D7}" srcOrd="3" destOrd="0" parTransId="{1BD40F02-561F-4FF4-BD74-D796D8982086}" sibTransId="{16D50D26-F55C-4BA2-BBA2-604042BD080C}"/>
    <dgm:cxn modelId="{1D4F053F-775B-4C23-A304-EAD04EA6836D}" type="presOf" srcId="{E74D20D9-8F78-4F3C-9440-952A97869A08}" destId="{CEAF3EBC-87AF-4DF0-ACC7-BA9E465EF0B3}" srcOrd="0" destOrd="0" presId="urn:microsoft.com/office/officeart/2005/8/layout/hList1"/>
    <dgm:cxn modelId="{2E80E063-04EA-4FAA-BB6D-42FA683C4CA9}" srcId="{9244F885-175B-4E37-9F9C-9007253E8E9B}" destId="{80612544-0707-43E3-AA2A-35C86A552B93}" srcOrd="4" destOrd="0" parTransId="{ED31B1DE-D499-43D3-83B3-1B5B956183BA}" sibTransId="{495DE25D-1E15-4C5B-81D3-0333D35EEF44}"/>
    <dgm:cxn modelId="{AD697E4A-B95D-4B1E-AEF9-CA7872EFF816}" srcId="{6354F975-8AA3-490E-95FE-601787317217}" destId="{E10879AD-36CA-433F-A645-27ECAE75DCCE}" srcOrd="2" destOrd="0" parTransId="{CAFA8E8B-DE3D-4238-BB1F-90D84D07D30B}" sibTransId="{A9F70439-3655-46EC-93A3-4ADFB5CF4335}"/>
    <dgm:cxn modelId="{4404F46B-1951-4DCE-BC6F-EE9E4DBE49C9}" type="presOf" srcId="{1CC62815-D10A-4BB6-847A-3213AE8E19C1}" destId="{CEAF3EBC-87AF-4DF0-ACC7-BA9E465EF0B3}" srcOrd="0" destOrd="1" presId="urn:microsoft.com/office/officeart/2005/8/layout/hList1"/>
    <dgm:cxn modelId="{4C7B026D-3033-4F07-B7DF-F70B36DAC545}" srcId="{9244F885-175B-4E37-9F9C-9007253E8E9B}" destId="{CA5F077D-A82C-4235-BB65-0E96EA773ACF}" srcOrd="3" destOrd="0" parTransId="{40C6E138-4D2D-4C54-9223-7766610D98D7}" sibTransId="{8850B71B-E732-44BD-8EA5-DF2E908133D9}"/>
    <dgm:cxn modelId="{534E866F-187A-4B8D-92C2-57064D7486E5}" type="presOf" srcId="{E86A5C42-DB95-4442-9FDE-87B873C92692}" destId="{03181563-4A3E-4D03-B377-A11892A2041E}" srcOrd="0" destOrd="4" presId="urn:microsoft.com/office/officeart/2005/8/layout/hList1"/>
    <dgm:cxn modelId="{1CFBF551-81AE-4139-A89A-3A25C84C86B6}" srcId="{9244F885-175B-4E37-9F9C-9007253E8E9B}" destId="{1CC62815-D10A-4BB6-847A-3213AE8E19C1}" srcOrd="1" destOrd="0" parTransId="{DAF290A0-A176-438D-8187-8761705CB4B1}" sibTransId="{570BDA09-DE8A-4BB2-B297-7CD46563BDA1}"/>
    <dgm:cxn modelId="{E4DCED84-A793-4784-BC83-1DA22BABB426}" srcId="{6354F975-8AA3-490E-95FE-601787317217}" destId="{E86A5C42-DB95-4442-9FDE-87B873C92692}" srcOrd="4" destOrd="0" parTransId="{35D61E1F-6F5D-40EC-9797-4CBBA777C571}" sibTransId="{C775EA51-1BA4-4CE3-8F41-305B0AE6D6E3}"/>
    <dgm:cxn modelId="{8C0AE087-5C5D-41DB-B1A1-ECA239F7B158}" srcId="{9244F885-175B-4E37-9F9C-9007253E8E9B}" destId="{E74D20D9-8F78-4F3C-9440-952A97869A08}" srcOrd="0" destOrd="0" parTransId="{FD9327F8-07F2-4E8D-9366-E822D5C55B37}" sibTransId="{1CB685D4-FF6B-4F89-B11D-BFB7EF27DD4D}"/>
    <dgm:cxn modelId="{C8F97A8A-CE04-415F-B5D2-72FB70D00504}" srcId="{53A3117C-C573-408D-B6DA-3DD975D5578F}" destId="{C682CEC9-46A8-4E75-BE75-B4448E4C91AC}" srcOrd="2" destOrd="0" parTransId="{88502691-C61C-495C-8AA8-AFDB8503639D}" sibTransId="{505F6C2E-D5AF-4667-AAAA-8066B6B6DE3A}"/>
    <dgm:cxn modelId="{E5FA2C8F-8885-4FB6-8CBC-CF4A287E852F}" type="presOf" srcId="{224C7E39-F522-4E67-9162-B4065C9521D7}" destId="{03181563-4A3E-4D03-B377-A11892A2041E}" srcOrd="0" destOrd="3" presId="urn:microsoft.com/office/officeart/2005/8/layout/hList1"/>
    <dgm:cxn modelId="{371FB28F-C962-41C8-AD44-B1DB20C3312C}" type="presOf" srcId="{9244F885-175B-4E37-9F9C-9007253E8E9B}" destId="{43926B39-2E61-4F98-BFB5-BE15522AE265}" srcOrd="0" destOrd="0" presId="urn:microsoft.com/office/officeart/2005/8/layout/hList1"/>
    <dgm:cxn modelId="{52F7B199-FBC9-40BD-B2B2-017CD8FEADB8}" type="presOf" srcId="{53A3117C-C573-408D-B6DA-3DD975D5578F}" destId="{2B1B9A16-A7F5-43C1-9C9D-730FFD8246BB}" srcOrd="0" destOrd="0" presId="urn:microsoft.com/office/officeart/2005/8/layout/hList1"/>
    <dgm:cxn modelId="{5BE9129A-68F3-4D6C-AE8D-8565A8DCB480}" type="presOf" srcId="{30413D32-C11D-4411-8012-8B0631288F7F}" destId="{CEAF3EBC-87AF-4DF0-ACC7-BA9E465EF0B3}" srcOrd="0" destOrd="2" presId="urn:microsoft.com/office/officeart/2005/8/layout/hList1"/>
    <dgm:cxn modelId="{CF155C9C-626E-40F4-BDF1-9DAD3254483A}" srcId="{53A3117C-C573-408D-B6DA-3DD975D5578F}" destId="{4A4E6E88-73D5-4C56-9140-F9C8C3CEA02A}" srcOrd="1" destOrd="0" parTransId="{4C6E1460-D8A9-44B6-AE04-E3B95105F335}" sibTransId="{9EEC2375-1A01-43DA-8C07-44E0CE7CC45A}"/>
    <dgm:cxn modelId="{FC8FCDB3-5DF7-413E-9D8A-2BA6CF406A8B}" type="presOf" srcId="{5DF0FE75-81AF-4A24-AB1D-D31A9DD30675}" destId="{03181563-4A3E-4D03-B377-A11892A2041E}" srcOrd="0" destOrd="1" presId="urn:microsoft.com/office/officeart/2005/8/layout/hList1"/>
    <dgm:cxn modelId="{E8BD09B8-B4EB-49F8-A77B-432B56A86377}" type="presOf" srcId="{742F4E8E-65A3-4027-A444-604ECD371E57}" destId="{03181563-4A3E-4D03-B377-A11892A2041E}" srcOrd="0" destOrd="0" presId="urn:microsoft.com/office/officeart/2005/8/layout/hList1"/>
    <dgm:cxn modelId="{D95411BA-D898-4BC9-954B-6AC61F57B24A}" type="presOf" srcId="{CA5F077D-A82C-4235-BB65-0E96EA773ACF}" destId="{CEAF3EBC-87AF-4DF0-ACC7-BA9E465EF0B3}" srcOrd="0" destOrd="3" presId="urn:microsoft.com/office/officeart/2005/8/layout/hList1"/>
    <dgm:cxn modelId="{B57F1DBA-F351-4474-A9DA-E877B42AD669}" type="presOf" srcId="{4A4E6E88-73D5-4C56-9140-F9C8C3CEA02A}" destId="{BDF78929-3652-423D-B0C5-6BA2162381BB}" srcOrd="0" destOrd="1" presId="urn:microsoft.com/office/officeart/2005/8/layout/hList1"/>
    <dgm:cxn modelId="{364594C7-5748-4B13-BACB-8C30CB81AB56}" srcId="{D1E1CCDA-D12C-45F0-AAF1-1953CC383BF2}" destId="{9244F885-175B-4E37-9F9C-9007253E8E9B}" srcOrd="1" destOrd="0" parTransId="{9EE43967-97AD-41F3-AF63-86E3325B5A85}" sibTransId="{D878EB80-719B-4E2B-80FA-25D0AF73B4BA}"/>
    <dgm:cxn modelId="{4CFD2AC8-DC9C-4D06-AE59-1D4B834799BE}" srcId="{6354F975-8AA3-490E-95FE-601787317217}" destId="{742F4E8E-65A3-4027-A444-604ECD371E57}" srcOrd="0" destOrd="0" parTransId="{57E10712-E631-490E-A43C-FF9EAB5FDF45}" sibTransId="{C48C5201-6C7F-4E3B-B034-64698218CCF1}"/>
    <dgm:cxn modelId="{20845DC9-23F2-4E9A-AE0F-CE74CFFA210A}" srcId="{53A3117C-C573-408D-B6DA-3DD975D5578F}" destId="{6EB6A90A-D581-40E9-BBF1-C9713793A15C}" srcOrd="0" destOrd="0" parTransId="{2131258E-B08C-4B24-92C3-F7245EF388D3}" sibTransId="{0EBE68C9-012D-4143-A7AA-F9EB85A046DD}"/>
    <dgm:cxn modelId="{0E62D7CA-760C-4209-8332-AA00D7BF8E41}" type="presOf" srcId="{6EB6A90A-D581-40E9-BBF1-C9713793A15C}" destId="{BDF78929-3652-423D-B0C5-6BA2162381BB}" srcOrd="0" destOrd="0" presId="urn:microsoft.com/office/officeart/2005/8/layout/hList1"/>
    <dgm:cxn modelId="{6D69C0D8-CFE3-4984-8A44-997BE5D0DE2C}" type="presOf" srcId="{D1E1CCDA-D12C-45F0-AAF1-1953CC383BF2}" destId="{F8DDBD0D-A6A8-4208-9690-A2AF3C613136}" srcOrd="0" destOrd="0" presId="urn:microsoft.com/office/officeart/2005/8/layout/hList1"/>
    <dgm:cxn modelId="{6B3A7EDD-AE49-4725-9A16-C66075C0F234}" srcId="{9244F885-175B-4E37-9F9C-9007253E8E9B}" destId="{30413D32-C11D-4411-8012-8B0631288F7F}" srcOrd="2" destOrd="0" parTransId="{5C1EF394-C845-4809-8A0D-086E9D17275F}" sibTransId="{4CB07086-5E3B-423D-9F4C-51EAA2DCDDC6}"/>
    <dgm:cxn modelId="{BEE4A9E4-BEC9-4FB5-958B-7F793F5EF055}" type="presOf" srcId="{E10879AD-36CA-433F-A645-27ECAE75DCCE}" destId="{03181563-4A3E-4D03-B377-A11892A2041E}" srcOrd="0" destOrd="2" presId="urn:microsoft.com/office/officeart/2005/8/layout/hList1"/>
    <dgm:cxn modelId="{A79DEEE6-BC5C-40C7-BC5B-788E45427F01}" type="presOf" srcId="{A9709087-C3D9-460A-8F8F-0771CA21CACC}" destId="{03181563-4A3E-4D03-B377-A11892A2041E}" srcOrd="0" destOrd="5" presId="urn:microsoft.com/office/officeart/2005/8/layout/hList1"/>
    <dgm:cxn modelId="{77B036ED-39F9-4B7C-9816-51F5C1FF5F20}" type="presOf" srcId="{C682CEC9-46A8-4E75-BE75-B4448E4C91AC}" destId="{BDF78929-3652-423D-B0C5-6BA2162381BB}" srcOrd="0" destOrd="2" presId="urn:microsoft.com/office/officeart/2005/8/layout/hList1"/>
    <dgm:cxn modelId="{A59D72F6-80AE-46FF-AF73-CCC4B2E26A22}" srcId="{D1E1CCDA-D12C-45F0-AAF1-1953CC383BF2}" destId="{6354F975-8AA3-490E-95FE-601787317217}" srcOrd="0" destOrd="0" parTransId="{CB00A8C4-A684-4690-94EC-ACCDDA7E4D59}" sibTransId="{57A4AB27-DE5E-4996-84D0-C9F5C8B5F0AA}"/>
    <dgm:cxn modelId="{7DFC7DB1-DD4B-461E-B9FD-C563F4954744}" type="presParOf" srcId="{F8DDBD0D-A6A8-4208-9690-A2AF3C613136}" destId="{556833A6-A808-493A-8B8F-F2B49F538B56}" srcOrd="0" destOrd="0" presId="urn:microsoft.com/office/officeart/2005/8/layout/hList1"/>
    <dgm:cxn modelId="{E478139F-E5C3-4BE0-8F27-1480D00146AB}" type="presParOf" srcId="{556833A6-A808-493A-8B8F-F2B49F538B56}" destId="{C231B6D9-074C-44D9-815E-C79F8765B2EB}" srcOrd="0" destOrd="0" presId="urn:microsoft.com/office/officeart/2005/8/layout/hList1"/>
    <dgm:cxn modelId="{DD1CE40E-12C3-4F51-B4E3-DB77E7360B88}" type="presParOf" srcId="{556833A6-A808-493A-8B8F-F2B49F538B56}" destId="{03181563-4A3E-4D03-B377-A11892A2041E}" srcOrd="1" destOrd="0" presId="urn:microsoft.com/office/officeart/2005/8/layout/hList1"/>
    <dgm:cxn modelId="{C9D9452E-39C9-4378-A424-30B28C27B27E}" type="presParOf" srcId="{F8DDBD0D-A6A8-4208-9690-A2AF3C613136}" destId="{4A776383-5214-41E3-AF8B-DB13009E7AA2}" srcOrd="1" destOrd="0" presId="urn:microsoft.com/office/officeart/2005/8/layout/hList1"/>
    <dgm:cxn modelId="{FD87564F-EC83-46B3-9C33-8BF1ACE61A60}" type="presParOf" srcId="{F8DDBD0D-A6A8-4208-9690-A2AF3C613136}" destId="{0B4E775E-871A-406D-9A9A-4C17C3AF2D80}" srcOrd="2" destOrd="0" presId="urn:microsoft.com/office/officeart/2005/8/layout/hList1"/>
    <dgm:cxn modelId="{09B35166-00DB-4302-837B-4E81F3595B43}" type="presParOf" srcId="{0B4E775E-871A-406D-9A9A-4C17C3AF2D80}" destId="{43926B39-2E61-4F98-BFB5-BE15522AE265}" srcOrd="0" destOrd="0" presId="urn:microsoft.com/office/officeart/2005/8/layout/hList1"/>
    <dgm:cxn modelId="{F9C9B0C8-9300-462B-89A6-D54D7843B251}" type="presParOf" srcId="{0B4E775E-871A-406D-9A9A-4C17C3AF2D80}" destId="{CEAF3EBC-87AF-4DF0-ACC7-BA9E465EF0B3}" srcOrd="1" destOrd="0" presId="urn:microsoft.com/office/officeart/2005/8/layout/hList1"/>
    <dgm:cxn modelId="{21D6CB4C-6684-4A3F-B812-EF68F7BFEDE3}" type="presParOf" srcId="{F8DDBD0D-A6A8-4208-9690-A2AF3C613136}" destId="{846AB1AA-DA94-4C2B-9462-17DE39DB97DE}" srcOrd="3" destOrd="0" presId="urn:microsoft.com/office/officeart/2005/8/layout/hList1"/>
    <dgm:cxn modelId="{23A13310-6655-4280-BF1D-2E0E62018F73}" type="presParOf" srcId="{F8DDBD0D-A6A8-4208-9690-A2AF3C613136}" destId="{EE461A3B-2454-4A02-A56C-B4B6A7BBE042}" srcOrd="4" destOrd="0" presId="urn:microsoft.com/office/officeart/2005/8/layout/hList1"/>
    <dgm:cxn modelId="{3325AD55-F80F-4D41-AC11-53DB99E6D5B4}" type="presParOf" srcId="{EE461A3B-2454-4A02-A56C-B4B6A7BBE042}" destId="{2B1B9A16-A7F5-43C1-9C9D-730FFD8246BB}" srcOrd="0" destOrd="0" presId="urn:microsoft.com/office/officeart/2005/8/layout/hList1"/>
    <dgm:cxn modelId="{C27A3A59-99D7-4132-A604-B336485D0076}" type="presParOf" srcId="{EE461A3B-2454-4A02-A56C-B4B6A7BBE042}" destId="{BDF78929-3652-423D-B0C5-6BA2162381B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02B15E-E58D-414C-ACE3-4CEC88E8B9DC}" type="doc">
      <dgm:prSet loTypeId="urn:microsoft.com/office/officeart/2005/8/layout/hList1" loCatId="list" qsTypeId="urn:microsoft.com/office/officeart/2005/8/quickstyle/simple3" qsCatId="simple" csTypeId="urn:microsoft.com/office/officeart/2005/8/colors/accent1_2" csCatId="accent1" phldr="1"/>
      <dgm:spPr/>
      <dgm:t>
        <a:bodyPr/>
        <a:lstStyle/>
        <a:p>
          <a:endParaRPr lang="en-US"/>
        </a:p>
      </dgm:t>
    </dgm:pt>
    <dgm:pt modelId="{DC2812AC-B083-4AAD-AFA4-8458BE8170C5}">
      <dgm:prSet phldrT="[Text]" phldr="0"/>
      <dgm:spPr/>
      <dgm:t>
        <a:bodyPr/>
        <a:lstStyle/>
        <a:p>
          <a:r>
            <a:rPr lang="en-US" b="1"/>
            <a:t>Điều trị thông minh</a:t>
          </a:r>
        </a:p>
      </dgm:t>
    </dgm:pt>
    <dgm:pt modelId="{0D7190D6-1ED8-4D7A-AE2B-4311214342A5}" type="parTrans" cxnId="{CDCAC950-6165-46C2-99EC-49F6F656CCA2}">
      <dgm:prSet/>
      <dgm:spPr/>
      <dgm:t>
        <a:bodyPr/>
        <a:lstStyle/>
        <a:p>
          <a:endParaRPr lang="en-US"/>
        </a:p>
      </dgm:t>
    </dgm:pt>
    <dgm:pt modelId="{049B1405-7F4A-47C1-B66A-026856B42F0F}" type="sibTrans" cxnId="{CDCAC950-6165-46C2-99EC-49F6F656CCA2}">
      <dgm:prSet/>
      <dgm:spPr/>
      <dgm:t>
        <a:bodyPr/>
        <a:lstStyle/>
        <a:p>
          <a:endParaRPr lang="en-US"/>
        </a:p>
      </dgm:t>
    </dgm:pt>
    <dgm:pt modelId="{BDA7A76E-BECF-4EA4-9E03-3AC3CE6A8B05}">
      <dgm:prSet phldrT="[Text]" phldr="0" custT="1"/>
      <dgm:spPr/>
      <dgm:t>
        <a:bodyPr/>
        <a:lstStyle/>
        <a:p>
          <a:r>
            <a:rPr lang="en-US" sz="1200" i="0"/>
            <a:t>Phòng cấp cứu thông minh</a:t>
          </a:r>
        </a:p>
      </dgm:t>
    </dgm:pt>
    <dgm:pt modelId="{7B2271C6-AA2F-4E77-A2F7-ECA21AD0718D}" type="parTrans" cxnId="{B1423941-D40A-4600-9A06-A00DF6469A4B}">
      <dgm:prSet/>
      <dgm:spPr/>
      <dgm:t>
        <a:bodyPr/>
        <a:lstStyle/>
        <a:p>
          <a:endParaRPr lang="en-US"/>
        </a:p>
      </dgm:t>
    </dgm:pt>
    <dgm:pt modelId="{6E2FBB0D-7ECD-4B4C-8C29-DBC3ECBC123B}" type="sibTrans" cxnId="{B1423941-D40A-4600-9A06-A00DF6469A4B}">
      <dgm:prSet/>
      <dgm:spPr/>
      <dgm:t>
        <a:bodyPr/>
        <a:lstStyle/>
        <a:p>
          <a:endParaRPr lang="en-US"/>
        </a:p>
      </dgm:t>
    </dgm:pt>
    <dgm:pt modelId="{5534FC7B-4F40-4BB1-8A5A-E03368485EFA}">
      <dgm:prSet phldrT="[Text]" phldr="0"/>
      <dgm:spPr/>
      <dgm:t>
        <a:bodyPr/>
        <a:lstStyle/>
        <a:p>
          <a:r>
            <a:rPr lang="en-US" b="1"/>
            <a:t>Dịch vụ thông minh</a:t>
          </a:r>
        </a:p>
      </dgm:t>
    </dgm:pt>
    <dgm:pt modelId="{8B3941CF-D83D-495D-8D6A-9B0DB0BE43EE}" type="parTrans" cxnId="{0FB8225B-54A6-4426-815E-5B5674800028}">
      <dgm:prSet/>
      <dgm:spPr/>
      <dgm:t>
        <a:bodyPr/>
        <a:lstStyle/>
        <a:p>
          <a:endParaRPr lang="en-US"/>
        </a:p>
      </dgm:t>
    </dgm:pt>
    <dgm:pt modelId="{6D23D413-DC88-4E0B-AF77-5F88E637E237}" type="sibTrans" cxnId="{0FB8225B-54A6-4426-815E-5B5674800028}">
      <dgm:prSet/>
      <dgm:spPr/>
      <dgm:t>
        <a:bodyPr/>
        <a:lstStyle/>
        <a:p>
          <a:endParaRPr lang="en-US"/>
        </a:p>
      </dgm:t>
    </dgm:pt>
    <dgm:pt modelId="{A0DBEEBC-8AF3-4FE9-910C-1D8B3EC21D6F}">
      <dgm:prSet phldrT="[Text]" phldr="0" custT="1"/>
      <dgm:spPr/>
      <dgm:t>
        <a:bodyPr/>
        <a:lstStyle/>
        <a:p>
          <a:r>
            <a:rPr lang="en-US" sz="1400"/>
            <a:t>Order tại giường</a:t>
          </a:r>
        </a:p>
      </dgm:t>
    </dgm:pt>
    <dgm:pt modelId="{A3DC8740-6820-4295-A10B-7D555A323E19}" type="parTrans" cxnId="{EAAD4A27-139E-4E93-9501-6A574A295921}">
      <dgm:prSet/>
      <dgm:spPr/>
      <dgm:t>
        <a:bodyPr/>
        <a:lstStyle/>
        <a:p>
          <a:endParaRPr lang="en-US"/>
        </a:p>
      </dgm:t>
    </dgm:pt>
    <dgm:pt modelId="{C6CBF557-6FB3-4F0A-974B-3EC1A326D6C1}" type="sibTrans" cxnId="{EAAD4A27-139E-4E93-9501-6A574A295921}">
      <dgm:prSet/>
      <dgm:spPr/>
      <dgm:t>
        <a:bodyPr/>
        <a:lstStyle/>
        <a:p>
          <a:endParaRPr lang="en-US"/>
        </a:p>
      </dgm:t>
    </dgm:pt>
    <dgm:pt modelId="{7F43F099-DEBE-498D-B688-7B14E3800EC0}">
      <dgm:prSet phldrT="[Text]" phldr="0" custT="1"/>
      <dgm:spPr/>
      <dgm:t>
        <a:bodyPr/>
        <a:lstStyle/>
        <a:p>
          <a:r>
            <a:rPr lang="en-US" sz="1400"/>
            <a:t>Siêu app</a:t>
          </a:r>
        </a:p>
      </dgm:t>
    </dgm:pt>
    <dgm:pt modelId="{15938CE3-CBBF-4382-A613-21374D95F886}" type="parTrans" cxnId="{3CF61786-10A8-412C-AF5C-7354E71238ED}">
      <dgm:prSet/>
      <dgm:spPr/>
      <dgm:t>
        <a:bodyPr/>
        <a:lstStyle/>
        <a:p>
          <a:endParaRPr lang="en-US"/>
        </a:p>
      </dgm:t>
    </dgm:pt>
    <dgm:pt modelId="{42CED4F2-11F0-409F-B3C5-5396AADF49FC}" type="sibTrans" cxnId="{3CF61786-10A8-412C-AF5C-7354E71238ED}">
      <dgm:prSet/>
      <dgm:spPr/>
      <dgm:t>
        <a:bodyPr/>
        <a:lstStyle/>
        <a:p>
          <a:endParaRPr lang="en-US"/>
        </a:p>
      </dgm:t>
    </dgm:pt>
    <dgm:pt modelId="{5927B54E-62CD-4DF5-A46B-57ACF459A86E}">
      <dgm:prSet phldrT="[Text]" phldr="0"/>
      <dgm:spPr>
        <a:solidFill>
          <a:srgbClr val="FFFFCC"/>
        </a:solidFill>
      </dgm:spPr>
      <dgm:t>
        <a:bodyPr/>
        <a:lstStyle/>
        <a:p>
          <a:r>
            <a:rPr lang="en-US" b="1"/>
            <a:t>Quản trị thông minh</a:t>
          </a:r>
        </a:p>
      </dgm:t>
    </dgm:pt>
    <dgm:pt modelId="{C307BE90-E187-4B0B-97C7-2CDB089A3BC8}" type="parTrans" cxnId="{004AF4AD-C08D-4AF5-BB95-F47D90FF10C6}">
      <dgm:prSet/>
      <dgm:spPr/>
      <dgm:t>
        <a:bodyPr/>
        <a:lstStyle/>
        <a:p>
          <a:endParaRPr lang="en-US"/>
        </a:p>
      </dgm:t>
    </dgm:pt>
    <dgm:pt modelId="{59B643EA-9385-4F3F-9D18-5DE0501E282B}" type="sibTrans" cxnId="{004AF4AD-C08D-4AF5-BB95-F47D90FF10C6}">
      <dgm:prSet/>
      <dgm:spPr/>
      <dgm:t>
        <a:bodyPr/>
        <a:lstStyle/>
        <a:p>
          <a:endParaRPr lang="en-US"/>
        </a:p>
      </dgm:t>
    </dgm:pt>
    <dgm:pt modelId="{2A0C2C1C-CAB6-46B6-B83E-B8EBAE6376A4}">
      <dgm:prSet phldrT="[Text]" phldr="0"/>
      <dgm:spPr/>
      <dgm:t>
        <a:bodyPr/>
        <a:lstStyle/>
        <a:p>
          <a:pPr>
            <a:buFont typeface="Wingdings" panose="05000000000000000000" pitchFamily="2" charset="2"/>
            <a:buChar char=""/>
          </a:pPr>
          <a:r>
            <a:rPr lang="en-US" sz="1400" i="0"/>
            <a:t>Cảnh báo, hỗ trợ ra quyết định quản trị thông minh dựa trên dữ liệu lớn</a:t>
          </a:r>
        </a:p>
      </dgm:t>
    </dgm:pt>
    <dgm:pt modelId="{584A0A9C-6A8B-4B7C-B2BA-A3744DB897E5}" type="parTrans" cxnId="{9EA9BFC2-A667-40B3-A491-81F052D3D5AD}">
      <dgm:prSet/>
      <dgm:spPr/>
      <dgm:t>
        <a:bodyPr/>
        <a:lstStyle/>
        <a:p>
          <a:endParaRPr lang="en-US"/>
        </a:p>
      </dgm:t>
    </dgm:pt>
    <dgm:pt modelId="{707C7A13-35EC-4747-88E9-DCD7215166F9}" type="sibTrans" cxnId="{9EA9BFC2-A667-40B3-A491-81F052D3D5AD}">
      <dgm:prSet/>
      <dgm:spPr/>
      <dgm:t>
        <a:bodyPr/>
        <a:lstStyle/>
        <a:p>
          <a:endParaRPr lang="en-US"/>
        </a:p>
      </dgm:t>
    </dgm:pt>
    <dgm:pt modelId="{1D8EF929-1208-4F13-A9A0-4E7FF42010E9}">
      <dgm:prSet custT="1"/>
      <dgm:spPr/>
      <dgm:t>
        <a:bodyPr/>
        <a:lstStyle/>
        <a:p>
          <a:pPr>
            <a:buFont typeface="Wingdings" panose="05000000000000000000" pitchFamily="2" charset="2"/>
            <a:buChar char=""/>
          </a:pPr>
          <a:r>
            <a:rPr lang="en-US" sz="1200" i="0"/>
            <a:t>Xe cấp cứu thông minh</a:t>
          </a:r>
        </a:p>
      </dgm:t>
    </dgm:pt>
    <dgm:pt modelId="{FA738F13-4783-4DB3-B371-471D00C27055}" type="parTrans" cxnId="{BFBF903C-112A-42DD-AE4A-8ACE045A812F}">
      <dgm:prSet/>
      <dgm:spPr/>
      <dgm:t>
        <a:bodyPr/>
        <a:lstStyle/>
        <a:p>
          <a:endParaRPr lang="en-US"/>
        </a:p>
      </dgm:t>
    </dgm:pt>
    <dgm:pt modelId="{D7226174-BE67-4647-AA7A-698E6346B625}" type="sibTrans" cxnId="{BFBF903C-112A-42DD-AE4A-8ACE045A812F}">
      <dgm:prSet/>
      <dgm:spPr/>
      <dgm:t>
        <a:bodyPr/>
        <a:lstStyle/>
        <a:p>
          <a:endParaRPr lang="en-US"/>
        </a:p>
      </dgm:t>
    </dgm:pt>
    <dgm:pt modelId="{B40A0AF2-CA76-4645-8E7F-D87BB7199FAE}">
      <dgm:prSet custT="1"/>
      <dgm:spPr/>
      <dgm:t>
        <a:bodyPr/>
        <a:lstStyle/>
        <a:p>
          <a:pPr>
            <a:buFont typeface="Wingdings" panose="05000000000000000000" pitchFamily="2" charset="2"/>
            <a:buChar char=""/>
          </a:pPr>
          <a:r>
            <a:rPr lang="en-US" sz="1200" i="0"/>
            <a:t>Giường bệnh thông minh</a:t>
          </a:r>
        </a:p>
      </dgm:t>
    </dgm:pt>
    <dgm:pt modelId="{F6C3FFEE-E5FE-4E99-A9B5-BDCE7A4B0A44}" type="parTrans" cxnId="{F3C137B6-656B-439E-A056-857DFB63385E}">
      <dgm:prSet/>
      <dgm:spPr/>
      <dgm:t>
        <a:bodyPr/>
        <a:lstStyle/>
        <a:p>
          <a:endParaRPr lang="en-US"/>
        </a:p>
      </dgm:t>
    </dgm:pt>
    <dgm:pt modelId="{03BA2D2D-4C07-48F4-A3A8-2111CB15E10B}" type="sibTrans" cxnId="{F3C137B6-656B-439E-A056-857DFB63385E}">
      <dgm:prSet/>
      <dgm:spPr/>
      <dgm:t>
        <a:bodyPr/>
        <a:lstStyle/>
        <a:p>
          <a:endParaRPr lang="en-US"/>
        </a:p>
      </dgm:t>
    </dgm:pt>
    <dgm:pt modelId="{A75AE6AE-F09F-4CCF-8960-58EC14B40424}">
      <dgm:prSet custT="1"/>
      <dgm:spPr/>
      <dgm:t>
        <a:bodyPr/>
        <a:lstStyle/>
        <a:p>
          <a:pPr>
            <a:buFont typeface="Wingdings" panose="05000000000000000000" pitchFamily="2" charset="2"/>
            <a:buChar char=""/>
          </a:pPr>
          <a:r>
            <a:rPr lang="en-US" sz="1200" i="0"/>
            <a:t>Buồng bệnh thông minh</a:t>
          </a:r>
        </a:p>
      </dgm:t>
    </dgm:pt>
    <dgm:pt modelId="{A5227CB0-64DC-4850-A4A9-4044A766BEB0}" type="parTrans" cxnId="{0E045F66-D6E7-4290-9805-DD09E3220626}">
      <dgm:prSet/>
      <dgm:spPr/>
      <dgm:t>
        <a:bodyPr/>
        <a:lstStyle/>
        <a:p>
          <a:endParaRPr lang="en-US"/>
        </a:p>
      </dgm:t>
    </dgm:pt>
    <dgm:pt modelId="{C2500012-57FE-4D2D-8B65-7AD291F2203E}" type="sibTrans" cxnId="{0E045F66-D6E7-4290-9805-DD09E3220626}">
      <dgm:prSet/>
      <dgm:spPr/>
      <dgm:t>
        <a:bodyPr/>
        <a:lstStyle/>
        <a:p>
          <a:endParaRPr lang="en-US"/>
        </a:p>
      </dgm:t>
    </dgm:pt>
    <dgm:pt modelId="{1BD0F338-19D3-4A59-824A-8004C32EF211}">
      <dgm:prSet custT="1"/>
      <dgm:spPr/>
      <dgm:t>
        <a:bodyPr/>
        <a:lstStyle/>
        <a:p>
          <a:pPr>
            <a:buFont typeface="Wingdings" panose="05000000000000000000" pitchFamily="2" charset="2"/>
            <a:buChar char=""/>
          </a:pPr>
          <a:r>
            <a:rPr lang="en-US" sz="1200" i="0"/>
            <a:t>Truyền dịch thông minh</a:t>
          </a:r>
        </a:p>
      </dgm:t>
    </dgm:pt>
    <dgm:pt modelId="{7DFDC25A-5FE7-4C23-A3D2-926033244DB3}" type="parTrans" cxnId="{2590EEB5-45F2-4B74-9CC6-F8069A795005}">
      <dgm:prSet/>
      <dgm:spPr/>
      <dgm:t>
        <a:bodyPr/>
        <a:lstStyle/>
        <a:p>
          <a:endParaRPr lang="en-US"/>
        </a:p>
      </dgm:t>
    </dgm:pt>
    <dgm:pt modelId="{8D6EAA3F-1038-4706-A81C-7E6BD74273F6}" type="sibTrans" cxnId="{2590EEB5-45F2-4B74-9CC6-F8069A795005}">
      <dgm:prSet/>
      <dgm:spPr/>
      <dgm:t>
        <a:bodyPr/>
        <a:lstStyle/>
        <a:p>
          <a:endParaRPr lang="en-US"/>
        </a:p>
      </dgm:t>
    </dgm:pt>
    <dgm:pt modelId="{B52C75F3-3B81-4AFF-A950-BC33A4D5894C}">
      <dgm:prSet custT="1"/>
      <dgm:spPr/>
      <dgm:t>
        <a:bodyPr/>
        <a:lstStyle/>
        <a:p>
          <a:pPr>
            <a:buFont typeface="Wingdings" panose="05000000000000000000" pitchFamily="2" charset="2"/>
            <a:buChar char=""/>
          </a:pPr>
          <a:r>
            <a:rPr lang="en-US" sz="1200" i="0"/>
            <a:t>Tích hợp AI đa dụng </a:t>
          </a:r>
          <a:r>
            <a:rPr lang="en-US" sz="1100" i="1"/>
            <a:t>(chatGPT, Gemini …) hoặc AI chuyên dụng (AI chép HSBA, AI tóm tắt HSBA, AI cảnh báo thuốc …)</a:t>
          </a:r>
        </a:p>
      </dgm:t>
    </dgm:pt>
    <dgm:pt modelId="{2EA52926-7F66-40C4-A892-5B6A72F915AD}" type="parTrans" cxnId="{177B0ABD-641B-4C0F-B0FB-7847D73EEC95}">
      <dgm:prSet/>
      <dgm:spPr/>
      <dgm:t>
        <a:bodyPr/>
        <a:lstStyle/>
        <a:p>
          <a:endParaRPr lang="en-US"/>
        </a:p>
      </dgm:t>
    </dgm:pt>
    <dgm:pt modelId="{5A66D628-C618-46B7-A3A6-1A8616316897}" type="sibTrans" cxnId="{177B0ABD-641B-4C0F-B0FB-7847D73EEC95}">
      <dgm:prSet/>
      <dgm:spPr/>
      <dgm:t>
        <a:bodyPr/>
        <a:lstStyle/>
        <a:p>
          <a:endParaRPr lang="en-US"/>
        </a:p>
      </dgm:t>
    </dgm:pt>
    <dgm:pt modelId="{E3C796C3-1DBC-4428-A462-F29A3734F94F}">
      <dgm:prSet custT="1"/>
      <dgm:spPr/>
      <dgm:t>
        <a:bodyPr/>
        <a:lstStyle/>
        <a:p>
          <a:pPr>
            <a:buFont typeface="Wingdings" panose="05000000000000000000" pitchFamily="2" charset="2"/>
            <a:buChar char=""/>
          </a:pPr>
          <a:r>
            <a:rPr lang="en-US" sz="1200" i="0"/>
            <a:t>Robot giao thuốc, vật tư</a:t>
          </a:r>
        </a:p>
      </dgm:t>
    </dgm:pt>
    <dgm:pt modelId="{C29E1632-A361-42E6-9C22-71E6255173EF}" type="parTrans" cxnId="{18751CDE-BBCB-4ACC-8FE8-B30489D3F3AE}">
      <dgm:prSet/>
      <dgm:spPr/>
      <dgm:t>
        <a:bodyPr/>
        <a:lstStyle/>
        <a:p>
          <a:endParaRPr lang="en-US"/>
        </a:p>
      </dgm:t>
    </dgm:pt>
    <dgm:pt modelId="{A086E7B4-0493-4B37-9F34-8B500AB2D43D}" type="sibTrans" cxnId="{18751CDE-BBCB-4ACC-8FE8-B30489D3F3AE}">
      <dgm:prSet/>
      <dgm:spPr/>
      <dgm:t>
        <a:bodyPr/>
        <a:lstStyle/>
        <a:p>
          <a:endParaRPr lang="en-US"/>
        </a:p>
      </dgm:t>
    </dgm:pt>
    <dgm:pt modelId="{2CA478C2-B585-4CD8-B21C-ADB56B4261CC}">
      <dgm:prSet/>
      <dgm:spPr/>
      <dgm:t>
        <a:bodyPr/>
        <a:lstStyle/>
        <a:p>
          <a:pPr>
            <a:buFont typeface="Wingdings" panose="05000000000000000000" pitchFamily="2" charset="2"/>
            <a:buChar char=""/>
          </a:pPr>
          <a:r>
            <a:rPr lang="en-US" sz="1400" i="0"/>
            <a:t>Tủ thuốc thông minh, kho thuốc thông minh</a:t>
          </a:r>
        </a:p>
      </dgm:t>
    </dgm:pt>
    <dgm:pt modelId="{A2BEFF42-3885-4D53-BA42-7158835F8DC3}" type="parTrans" cxnId="{2BCE8069-B173-4AEC-ABA1-1B34FB875591}">
      <dgm:prSet/>
      <dgm:spPr/>
      <dgm:t>
        <a:bodyPr/>
        <a:lstStyle/>
        <a:p>
          <a:endParaRPr lang="en-US"/>
        </a:p>
      </dgm:t>
    </dgm:pt>
    <dgm:pt modelId="{F13A73B9-94B6-43DA-BA22-5C31CB7E18FF}" type="sibTrans" cxnId="{2BCE8069-B173-4AEC-ABA1-1B34FB875591}">
      <dgm:prSet/>
      <dgm:spPr/>
      <dgm:t>
        <a:bodyPr/>
        <a:lstStyle/>
        <a:p>
          <a:endParaRPr lang="en-US"/>
        </a:p>
      </dgm:t>
    </dgm:pt>
    <dgm:pt modelId="{1D3C073D-DDBD-4BD3-861B-D0D6553C4DFE}">
      <dgm:prSet custT="1"/>
      <dgm:spPr/>
      <dgm:t>
        <a:bodyPr/>
        <a:lstStyle/>
        <a:p>
          <a:pPr>
            <a:buFont typeface="Wingdings" panose="05000000000000000000" pitchFamily="2" charset="2"/>
            <a:buChar char=""/>
          </a:pPr>
          <a:r>
            <a:rPr lang="en-US" sz="1400" i="0"/>
            <a:t>Quản lý môi trường thông minh </a:t>
          </a:r>
          <a:r>
            <a:rPr lang="en-US" sz="1200" i="0"/>
            <a:t>(giám sát về năng lượng, quan trắc môi trường, điều khiển điều hòa, độ ẩm, điện nước …)</a:t>
          </a:r>
        </a:p>
      </dgm:t>
    </dgm:pt>
    <dgm:pt modelId="{DDC93278-E285-4F8E-9527-2549E6A8387A}" type="parTrans" cxnId="{B6D88FE3-6534-4AD9-A1B2-E88A991D1827}">
      <dgm:prSet/>
      <dgm:spPr/>
      <dgm:t>
        <a:bodyPr/>
        <a:lstStyle/>
        <a:p>
          <a:endParaRPr lang="en-US"/>
        </a:p>
      </dgm:t>
    </dgm:pt>
    <dgm:pt modelId="{68AD00E2-DD2F-431B-8000-5B323FB85422}" type="sibTrans" cxnId="{B6D88FE3-6534-4AD9-A1B2-E88A991D1827}">
      <dgm:prSet/>
      <dgm:spPr/>
      <dgm:t>
        <a:bodyPr/>
        <a:lstStyle/>
        <a:p>
          <a:endParaRPr lang="en-US"/>
        </a:p>
      </dgm:t>
    </dgm:pt>
    <dgm:pt modelId="{DD293BAF-648D-4BFB-B989-B972A8AB443F}">
      <dgm:prSet/>
      <dgm:spPr/>
      <dgm:t>
        <a:bodyPr/>
        <a:lstStyle/>
        <a:p>
          <a:pPr>
            <a:buFont typeface="Wingdings" panose="05000000000000000000" pitchFamily="2" charset="2"/>
            <a:buChar char=""/>
          </a:pPr>
          <a:r>
            <a:rPr lang="en-US" sz="1400" i="0"/>
            <a:t>Robot vệ sinh, khử khuẩn</a:t>
          </a:r>
        </a:p>
      </dgm:t>
    </dgm:pt>
    <dgm:pt modelId="{D56EC28D-2561-4CD6-B527-9A91EC40D400}" type="parTrans" cxnId="{F7763671-DC4F-44DF-B217-F061636CFEDD}">
      <dgm:prSet/>
      <dgm:spPr/>
      <dgm:t>
        <a:bodyPr/>
        <a:lstStyle/>
        <a:p>
          <a:endParaRPr lang="en-US"/>
        </a:p>
      </dgm:t>
    </dgm:pt>
    <dgm:pt modelId="{01C9AB0B-A420-4B57-B07A-79202A70B2FE}" type="sibTrans" cxnId="{F7763671-DC4F-44DF-B217-F061636CFEDD}">
      <dgm:prSet/>
      <dgm:spPr/>
      <dgm:t>
        <a:bodyPr/>
        <a:lstStyle/>
        <a:p>
          <a:endParaRPr lang="en-US"/>
        </a:p>
      </dgm:t>
    </dgm:pt>
    <dgm:pt modelId="{D5699B7D-FFEE-4864-9A71-962FBB80890F}">
      <dgm:prSet/>
      <dgm:spPr/>
      <dgm:t>
        <a:bodyPr/>
        <a:lstStyle/>
        <a:p>
          <a:pPr>
            <a:buFont typeface="Wingdings" panose="05000000000000000000" pitchFamily="2" charset="2"/>
            <a:buChar char=""/>
          </a:pPr>
          <a:r>
            <a:rPr lang="en-US" sz="1400" i="0"/>
            <a:t>Quản lý vào ra/an ninh thông minh</a:t>
          </a:r>
        </a:p>
      </dgm:t>
    </dgm:pt>
    <dgm:pt modelId="{213B69DB-3750-43FF-B64D-1CBE0A918F9C}" type="parTrans" cxnId="{C33339DC-1929-4471-A363-B921B33790E7}">
      <dgm:prSet/>
      <dgm:spPr/>
      <dgm:t>
        <a:bodyPr/>
        <a:lstStyle/>
        <a:p>
          <a:endParaRPr lang="en-US"/>
        </a:p>
      </dgm:t>
    </dgm:pt>
    <dgm:pt modelId="{AE331C6F-CD57-42E3-BD77-BCB2A88A0C7D}" type="sibTrans" cxnId="{C33339DC-1929-4471-A363-B921B33790E7}">
      <dgm:prSet/>
      <dgm:spPr/>
      <dgm:t>
        <a:bodyPr/>
        <a:lstStyle/>
        <a:p>
          <a:endParaRPr lang="en-US"/>
        </a:p>
      </dgm:t>
    </dgm:pt>
    <dgm:pt modelId="{AC877910-11E1-4E87-A635-01BA63994EA3}">
      <dgm:prSet phldrT="[Text]" phldr="0" custT="1"/>
      <dgm:spPr/>
      <dgm:t>
        <a:bodyPr/>
        <a:lstStyle/>
        <a:p>
          <a:r>
            <a:rPr lang="en-US" sz="1400"/>
            <a:t>Kiosk tự phục vụ</a:t>
          </a:r>
        </a:p>
      </dgm:t>
    </dgm:pt>
    <dgm:pt modelId="{C84FC8D1-2E9B-4236-A62A-9E4B5F8BB352}" type="parTrans" cxnId="{08F9D1D2-2C8F-49E2-9765-B41A0EBE8FAA}">
      <dgm:prSet/>
      <dgm:spPr/>
      <dgm:t>
        <a:bodyPr/>
        <a:lstStyle/>
        <a:p>
          <a:endParaRPr lang="en-US"/>
        </a:p>
      </dgm:t>
    </dgm:pt>
    <dgm:pt modelId="{68668187-62A5-4C42-8182-B749EFC52D84}" type="sibTrans" cxnId="{08F9D1D2-2C8F-49E2-9765-B41A0EBE8FAA}">
      <dgm:prSet/>
      <dgm:spPr/>
      <dgm:t>
        <a:bodyPr/>
        <a:lstStyle/>
        <a:p>
          <a:endParaRPr lang="en-US"/>
        </a:p>
      </dgm:t>
    </dgm:pt>
    <dgm:pt modelId="{232AD06D-440B-4F5F-A136-F3C6E01BFE8D}">
      <dgm:prSet phldrT="[Text]" phldr="0" custT="1"/>
      <dgm:spPr/>
      <dgm:t>
        <a:bodyPr/>
        <a:lstStyle/>
        <a:p>
          <a:r>
            <a:rPr lang="en-US" sz="1400"/>
            <a:t>Robot phục vụ</a:t>
          </a:r>
        </a:p>
      </dgm:t>
    </dgm:pt>
    <dgm:pt modelId="{E5E676BA-291B-4121-BA26-5631EAA87F3F}" type="parTrans" cxnId="{8C02617A-B852-41AC-8CBD-05C50E7044D1}">
      <dgm:prSet/>
      <dgm:spPr/>
      <dgm:t>
        <a:bodyPr/>
        <a:lstStyle/>
        <a:p>
          <a:endParaRPr lang="en-US"/>
        </a:p>
      </dgm:t>
    </dgm:pt>
    <dgm:pt modelId="{AC883A30-A6DB-4FB7-A13D-1919729CBE4B}" type="sibTrans" cxnId="{8C02617A-B852-41AC-8CBD-05C50E7044D1}">
      <dgm:prSet/>
      <dgm:spPr/>
      <dgm:t>
        <a:bodyPr/>
        <a:lstStyle/>
        <a:p>
          <a:endParaRPr lang="en-US"/>
        </a:p>
      </dgm:t>
    </dgm:pt>
    <dgm:pt modelId="{77EB017D-51CF-4561-BCD1-418F9E8E75A1}" type="pres">
      <dgm:prSet presAssocID="{1D02B15E-E58D-414C-ACE3-4CEC88E8B9DC}" presName="Name0" presStyleCnt="0">
        <dgm:presLayoutVars>
          <dgm:dir/>
          <dgm:animLvl val="lvl"/>
          <dgm:resizeHandles val="exact"/>
        </dgm:presLayoutVars>
      </dgm:prSet>
      <dgm:spPr/>
    </dgm:pt>
    <dgm:pt modelId="{68C7A65E-7374-458C-8754-FB246FADA52C}" type="pres">
      <dgm:prSet presAssocID="{DC2812AC-B083-4AAD-AFA4-8458BE8170C5}" presName="composite" presStyleCnt="0"/>
      <dgm:spPr/>
    </dgm:pt>
    <dgm:pt modelId="{66180C73-64F3-4B1D-9F97-734B16C74464}" type="pres">
      <dgm:prSet presAssocID="{DC2812AC-B083-4AAD-AFA4-8458BE8170C5}" presName="parTx" presStyleLbl="alignNode1" presStyleIdx="0" presStyleCnt="3">
        <dgm:presLayoutVars>
          <dgm:chMax val="0"/>
          <dgm:chPref val="0"/>
          <dgm:bulletEnabled val="1"/>
        </dgm:presLayoutVars>
      </dgm:prSet>
      <dgm:spPr/>
    </dgm:pt>
    <dgm:pt modelId="{0C79CC71-B1D0-487F-8B33-F72C738CBAF8}" type="pres">
      <dgm:prSet presAssocID="{DC2812AC-B083-4AAD-AFA4-8458BE8170C5}" presName="desTx" presStyleLbl="alignAccFollowNode1" presStyleIdx="0" presStyleCnt="3">
        <dgm:presLayoutVars>
          <dgm:bulletEnabled val="1"/>
        </dgm:presLayoutVars>
      </dgm:prSet>
      <dgm:spPr/>
    </dgm:pt>
    <dgm:pt modelId="{0CD62CE4-09BE-47FB-ADB2-EDE91A39BBA3}" type="pres">
      <dgm:prSet presAssocID="{049B1405-7F4A-47C1-B66A-026856B42F0F}" presName="space" presStyleCnt="0"/>
      <dgm:spPr/>
    </dgm:pt>
    <dgm:pt modelId="{606D6E96-51BE-4393-B015-628EF7BE225F}" type="pres">
      <dgm:prSet presAssocID="{5534FC7B-4F40-4BB1-8A5A-E03368485EFA}" presName="composite" presStyleCnt="0"/>
      <dgm:spPr/>
    </dgm:pt>
    <dgm:pt modelId="{B4774BC2-3DF0-4C96-A5F7-B731EA743A2A}" type="pres">
      <dgm:prSet presAssocID="{5534FC7B-4F40-4BB1-8A5A-E03368485EFA}" presName="parTx" presStyleLbl="alignNode1" presStyleIdx="1" presStyleCnt="3">
        <dgm:presLayoutVars>
          <dgm:chMax val="0"/>
          <dgm:chPref val="0"/>
          <dgm:bulletEnabled val="1"/>
        </dgm:presLayoutVars>
      </dgm:prSet>
      <dgm:spPr/>
    </dgm:pt>
    <dgm:pt modelId="{325F92C1-A722-4495-889B-76F8F754C757}" type="pres">
      <dgm:prSet presAssocID="{5534FC7B-4F40-4BB1-8A5A-E03368485EFA}" presName="desTx" presStyleLbl="alignAccFollowNode1" presStyleIdx="1" presStyleCnt="3">
        <dgm:presLayoutVars>
          <dgm:bulletEnabled val="1"/>
        </dgm:presLayoutVars>
      </dgm:prSet>
      <dgm:spPr/>
    </dgm:pt>
    <dgm:pt modelId="{9EC7C5D5-1A41-410A-9BD4-E12F9FB2F1A0}" type="pres">
      <dgm:prSet presAssocID="{6D23D413-DC88-4E0B-AF77-5F88E637E237}" presName="space" presStyleCnt="0"/>
      <dgm:spPr/>
    </dgm:pt>
    <dgm:pt modelId="{B6FFFA83-D294-4339-8423-82FABD0C5583}" type="pres">
      <dgm:prSet presAssocID="{5927B54E-62CD-4DF5-A46B-57ACF459A86E}" presName="composite" presStyleCnt="0"/>
      <dgm:spPr/>
    </dgm:pt>
    <dgm:pt modelId="{6CBD5BFB-B6CE-4FA4-B6F3-0596EBDD2736}" type="pres">
      <dgm:prSet presAssocID="{5927B54E-62CD-4DF5-A46B-57ACF459A86E}" presName="parTx" presStyleLbl="alignNode1" presStyleIdx="2" presStyleCnt="3">
        <dgm:presLayoutVars>
          <dgm:chMax val="0"/>
          <dgm:chPref val="0"/>
          <dgm:bulletEnabled val="1"/>
        </dgm:presLayoutVars>
      </dgm:prSet>
      <dgm:spPr/>
    </dgm:pt>
    <dgm:pt modelId="{4B363FC9-D4BB-49FC-9516-11CD5BD2FB60}" type="pres">
      <dgm:prSet presAssocID="{5927B54E-62CD-4DF5-A46B-57ACF459A86E}" presName="desTx" presStyleLbl="alignAccFollowNode1" presStyleIdx="2" presStyleCnt="3">
        <dgm:presLayoutVars>
          <dgm:bulletEnabled val="1"/>
        </dgm:presLayoutVars>
      </dgm:prSet>
      <dgm:spPr/>
    </dgm:pt>
  </dgm:ptLst>
  <dgm:cxnLst>
    <dgm:cxn modelId="{EAAD4A27-139E-4E93-9501-6A574A295921}" srcId="{5534FC7B-4F40-4BB1-8A5A-E03368485EFA}" destId="{A0DBEEBC-8AF3-4FE9-910C-1D8B3EC21D6F}" srcOrd="0" destOrd="0" parTransId="{A3DC8740-6820-4295-A10B-7D555A323E19}" sibTransId="{C6CBF557-6FB3-4F0A-974B-3EC1A326D6C1}"/>
    <dgm:cxn modelId="{491C5227-3C24-448E-A508-CF85F1248539}" type="presOf" srcId="{1D8EF929-1208-4F13-A9A0-4E7FF42010E9}" destId="{0C79CC71-B1D0-487F-8B33-F72C738CBAF8}" srcOrd="0" destOrd="1" presId="urn:microsoft.com/office/officeart/2005/8/layout/hList1"/>
    <dgm:cxn modelId="{578F372C-6F7D-4637-861E-473760EB6627}" type="presOf" srcId="{AC877910-11E1-4E87-A635-01BA63994EA3}" destId="{325F92C1-A722-4495-889B-76F8F754C757}" srcOrd="0" destOrd="2" presId="urn:microsoft.com/office/officeart/2005/8/layout/hList1"/>
    <dgm:cxn modelId="{BFBF903C-112A-42DD-AE4A-8ACE045A812F}" srcId="{DC2812AC-B083-4AAD-AFA4-8458BE8170C5}" destId="{1D8EF929-1208-4F13-A9A0-4E7FF42010E9}" srcOrd="1" destOrd="0" parTransId="{FA738F13-4783-4DB3-B371-471D00C27055}" sibTransId="{D7226174-BE67-4647-AA7A-698E6346B625}"/>
    <dgm:cxn modelId="{6A9DE63F-794E-4D23-8615-7CAC0BFE9F43}" type="presOf" srcId="{7F43F099-DEBE-498D-B688-7B14E3800EC0}" destId="{325F92C1-A722-4495-889B-76F8F754C757}" srcOrd="0" destOrd="1" presId="urn:microsoft.com/office/officeart/2005/8/layout/hList1"/>
    <dgm:cxn modelId="{0FB8225B-54A6-4426-815E-5B5674800028}" srcId="{1D02B15E-E58D-414C-ACE3-4CEC88E8B9DC}" destId="{5534FC7B-4F40-4BB1-8A5A-E03368485EFA}" srcOrd="1" destOrd="0" parTransId="{8B3941CF-D83D-495D-8D6A-9B0DB0BE43EE}" sibTransId="{6D23D413-DC88-4E0B-AF77-5F88E637E237}"/>
    <dgm:cxn modelId="{1FE2AE5F-1EF2-4A9A-AFD8-FB0022C771A3}" type="presOf" srcId="{5927B54E-62CD-4DF5-A46B-57ACF459A86E}" destId="{6CBD5BFB-B6CE-4FA4-B6F3-0596EBDD2736}" srcOrd="0" destOrd="0" presId="urn:microsoft.com/office/officeart/2005/8/layout/hList1"/>
    <dgm:cxn modelId="{B1423941-D40A-4600-9A06-A00DF6469A4B}" srcId="{DC2812AC-B083-4AAD-AFA4-8458BE8170C5}" destId="{BDA7A76E-BECF-4EA4-9E03-3AC3CE6A8B05}" srcOrd="0" destOrd="0" parTransId="{7B2271C6-AA2F-4E77-A2F7-ECA21AD0718D}" sibTransId="{6E2FBB0D-7ECD-4B4C-8C29-DBC3ECBC123B}"/>
    <dgm:cxn modelId="{8688F843-B226-440A-AA23-40ED351BE4B5}" type="presOf" srcId="{B52C75F3-3B81-4AFF-A950-BC33A4D5894C}" destId="{0C79CC71-B1D0-487F-8B33-F72C738CBAF8}" srcOrd="0" destOrd="5" presId="urn:microsoft.com/office/officeart/2005/8/layout/hList1"/>
    <dgm:cxn modelId="{9FF35B65-28ED-4E89-951C-28B2DD47449B}" type="presOf" srcId="{D5699B7D-FFEE-4864-9A71-962FBB80890F}" destId="{4B363FC9-D4BB-49FC-9516-11CD5BD2FB60}" srcOrd="0" destOrd="4" presId="urn:microsoft.com/office/officeart/2005/8/layout/hList1"/>
    <dgm:cxn modelId="{0E045F66-D6E7-4290-9805-DD09E3220626}" srcId="{DC2812AC-B083-4AAD-AFA4-8458BE8170C5}" destId="{A75AE6AE-F09F-4CCF-8960-58EC14B40424}" srcOrd="3" destOrd="0" parTransId="{A5227CB0-64DC-4850-A4A9-4044A766BEB0}" sibTransId="{C2500012-57FE-4D2D-8B65-7AD291F2203E}"/>
    <dgm:cxn modelId="{2BCE8069-B173-4AEC-ABA1-1B34FB875591}" srcId="{5927B54E-62CD-4DF5-A46B-57ACF459A86E}" destId="{2CA478C2-B585-4CD8-B21C-ADB56B4261CC}" srcOrd="1" destOrd="0" parTransId="{A2BEFF42-3885-4D53-BA42-7158835F8DC3}" sibTransId="{F13A73B9-94B6-43DA-BA22-5C31CB7E18FF}"/>
    <dgm:cxn modelId="{1EAA846C-94F4-450D-8A7C-31379DF9F92F}" type="presOf" srcId="{5534FC7B-4F40-4BB1-8A5A-E03368485EFA}" destId="{B4774BC2-3DF0-4C96-A5F7-B731EA743A2A}" srcOrd="0" destOrd="0" presId="urn:microsoft.com/office/officeart/2005/8/layout/hList1"/>
    <dgm:cxn modelId="{CDCAC950-6165-46C2-99EC-49F6F656CCA2}" srcId="{1D02B15E-E58D-414C-ACE3-4CEC88E8B9DC}" destId="{DC2812AC-B083-4AAD-AFA4-8458BE8170C5}" srcOrd="0" destOrd="0" parTransId="{0D7190D6-1ED8-4D7A-AE2B-4311214342A5}" sibTransId="{049B1405-7F4A-47C1-B66A-026856B42F0F}"/>
    <dgm:cxn modelId="{F7763671-DC4F-44DF-B217-F061636CFEDD}" srcId="{5927B54E-62CD-4DF5-A46B-57ACF459A86E}" destId="{DD293BAF-648D-4BFB-B989-B972A8AB443F}" srcOrd="3" destOrd="0" parTransId="{D56EC28D-2561-4CD6-B527-9A91EC40D400}" sibTransId="{01C9AB0B-A420-4B57-B07A-79202A70B2FE}"/>
    <dgm:cxn modelId="{8C02617A-B852-41AC-8CBD-05C50E7044D1}" srcId="{5534FC7B-4F40-4BB1-8A5A-E03368485EFA}" destId="{232AD06D-440B-4F5F-A136-F3C6E01BFE8D}" srcOrd="3" destOrd="0" parTransId="{E5E676BA-291B-4121-BA26-5631EAA87F3F}" sibTransId="{AC883A30-A6DB-4FB7-A13D-1919729CBE4B}"/>
    <dgm:cxn modelId="{3CF61786-10A8-412C-AF5C-7354E71238ED}" srcId="{5534FC7B-4F40-4BB1-8A5A-E03368485EFA}" destId="{7F43F099-DEBE-498D-B688-7B14E3800EC0}" srcOrd="1" destOrd="0" parTransId="{15938CE3-CBBF-4382-A613-21374D95F886}" sibTransId="{42CED4F2-11F0-409F-B3C5-5396AADF49FC}"/>
    <dgm:cxn modelId="{C734608A-6B58-484F-ADBA-690C03BE887C}" type="presOf" srcId="{1D02B15E-E58D-414C-ACE3-4CEC88E8B9DC}" destId="{77EB017D-51CF-4561-BCD1-418F9E8E75A1}" srcOrd="0" destOrd="0" presId="urn:microsoft.com/office/officeart/2005/8/layout/hList1"/>
    <dgm:cxn modelId="{744D038F-E897-47BD-9262-A611FDCDC563}" type="presOf" srcId="{BDA7A76E-BECF-4EA4-9E03-3AC3CE6A8B05}" destId="{0C79CC71-B1D0-487F-8B33-F72C738CBAF8}" srcOrd="0" destOrd="0" presId="urn:microsoft.com/office/officeart/2005/8/layout/hList1"/>
    <dgm:cxn modelId="{4D99A290-7104-444E-9175-0D0E1DFEB60F}" type="presOf" srcId="{2CA478C2-B585-4CD8-B21C-ADB56B4261CC}" destId="{4B363FC9-D4BB-49FC-9516-11CD5BD2FB60}" srcOrd="0" destOrd="1" presId="urn:microsoft.com/office/officeart/2005/8/layout/hList1"/>
    <dgm:cxn modelId="{4F588598-86D2-4D3D-ABC0-CDCBB4309B2B}" type="presOf" srcId="{DD293BAF-648D-4BFB-B989-B972A8AB443F}" destId="{4B363FC9-D4BB-49FC-9516-11CD5BD2FB60}" srcOrd="0" destOrd="3" presId="urn:microsoft.com/office/officeart/2005/8/layout/hList1"/>
    <dgm:cxn modelId="{004AF4AD-C08D-4AF5-BB95-F47D90FF10C6}" srcId="{1D02B15E-E58D-414C-ACE3-4CEC88E8B9DC}" destId="{5927B54E-62CD-4DF5-A46B-57ACF459A86E}" srcOrd="2" destOrd="0" parTransId="{C307BE90-E187-4B0B-97C7-2CDB089A3BC8}" sibTransId="{59B643EA-9385-4F3F-9D18-5DE0501E282B}"/>
    <dgm:cxn modelId="{2590EEB5-45F2-4B74-9CC6-F8069A795005}" srcId="{DC2812AC-B083-4AAD-AFA4-8458BE8170C5}" destId="{1BD0F338-19D3-4A59-824A-8004C32EF211}" srcOrd="4" destOrd="0" parTransId="{7DFDC25A-5FE7-4C23-A3D2-926033244DB3}" sibTransId="{8D6EAA3F-1038-4706-A81C-7E6BD74273F6}"/>
    <dgm:cxn modelId="{F3C137B6-656B-439E-A056-857DFB63385E}" srcId="{DC2812AC-B083-4AAD-AFA4-8458BE8170C5}" destId="{B40A0AF2-CA76-4645-8E7F-D87BB7199FAE}" srcOrd="2" destOrd="0" parTransId="{F6C3FFEE-E5FE-4E99-A9B5-BDCE7A4B0A44}" sibTransId="{03BA2D2D-4C07-48F4-A3A8-2111CB15E10B}"/>
    <dgm:cxn modelId="{C2328BB6-493A-48E3-9E5D-DAF212F5FFDF}" type="presOf" srcId="{B40A0AF2-CA76-4645-8E7F-D87BB7199FAE}" destId="{0C79CC71-B1D0-487F-8B33-F72C738CBAF8}" srcOrd="0" destOrd="2" presId="urn:microsoft.com/office/officeart/2005/8/layout/hList1"/>
    <dgm:cxn modelId="{177B0ABD-641B-4C0F-B0FB-7847D73EEC95}" srcId="{DC2812AC-B083-4AAD-AFA4-8458BE8170C5}" destId="{B52C75F3-3B81-4AFF-A950-BC33A4D5894C}" srcOrd="5" destOrd="0" parTransId="{2EA52926-7F66-40C4-A892-5B6A72F915AD}" sibTransId="{5A66D628-C618-46B7-A3A6-1A8616316897}"/>
    <dgm:cxn modelId="{9EA9BFC2-A667-40B3-A491-81F052D3D5AD}" srcId="{5927B54E-62CD-4DF5-A46B-57ACF459A86E}" destId="{2A0C2C1C-CAB6-46B6-B83E-B8EBAE6376A4}" srcOrd="0" destOrd="0" parTransId="{584A0A9C-6A8B-4B7C-B2BA-A3744DB897E5}" sibTransId="{707C7A13-35EC-4747-88E9-DCD7215166F9}"/>
    <dgm:cxn modelId="{371EC9C3-397E-4DD9-9E6B-777A849423A1}" type="presOf" srcId="{A75AE6AE-F09F-4CCF-8960-58EC14B40424}" destId="{0C79CC71-B1D0-487F-8B33-F72C738CBAF8}" srcOrd="0" destOrd="3" presId="urn:microsoft.com/office/officeart/2005/8/layout/hList1"/>
    <dgm:cxn modelId="{724833C7-871E-465A-B9DA-5764705B13DC}" type="presOf" srcId="{2A0C2C1C-CAB6-46B6-B83E-B8EBAE6376A4}" destId="{4B363FC9-D4BB-49FC-9516-11CD5BD2FB60}" srcOrd="0" destOrd="0" presId="urn:microsoft.com/office/officeart/2005/8/layout/hList1"/>
    <dgm:cxn modelId="{1AA4F6C7-D2F8-40D1-A9DF-2DB32BC93C0B}" type="presOf" srcId="{1BD0F338-19D3-4A59-824A-8004C32EF211}" destId="{0C79CC71-B1D0-487F-8B33-F72C738CBAF8}" srcOrd="0" destOrd="4" presId="urn:microsoft.com/office/officeart/2005/8/layout/hList1"/>
    <dgm:cxn modelId="{08F9D1D2-2C8F-49E2-9765-B41A0EBE8FAA}" srcId="{5534FC7B-4F40-4BB1-8A5A-E03368485EFA}" destId="{AC877910-11E1-4E87-A635-01BA63994EA3}" srcOrd="2" destOrd="0" parTransId="{C84FC8D1-2E9B-4236-A62A-9E4B5F8BB352}" sibTransId="{68668187-62A5-4C42-8182-B749EFC52D84}"/>
    <dgm:cxn modelId="{0C3A54DA-DA5A-4CEE-B135-DC475D729BC4}" type="presOf" srcId="{DC2812AC-B083-4AAD-AFA4-8458BE8170C5}" destId="{66180C73-64F3-4B1D-9F97-734B16C74464}" srcOrd="0" destOrd="0" presId="urn:microsoft.com/office/officeart/2005/8/layout/hList1"/>
    <dgm:cxn modelId="{C33339DC-1929-4471-A363-B921B33790E7}" srcId="{5927B54E-62CD-4DF5-A46B-57ACF459A86E}" destId="{D5699B7D-FFEE-4864-9A71-962FBB80890F}" srcOrd="4" destOrd="0" parTransId="{213B69DB-3750-43FF-B64D-1CBE0A918F9C}" sibTransId="{AE331C6F-CD57-42E3-BD77-BCB2A88A0C7D}"/>
    <dgm:cxn modelId="{18751CDE-BBCB-4ACC-8FE8-B30489D3F3AE}" srcId="{DC2812AC-B083-4AAD-AFA4-8458BE8170C5}" destId="{E3C796C3-1DBC-4428-A462-F29A3734F94F}" srcOrd="6" destOrd="0" parTransId="{C29E1632-A361-42E6-9C22-71E6255173EF}" sibTransId="{A086E7B4-0493-4B37-9F34-8B500AB2D43D}"/>
    <dgm:cxn modelId="{A4ACEAE2-C056-4777-A85B-7AEAC35288EF}" type="presOf" srcId="{E3C796C3-1DBC-4428-A462-F29A3734F94F}" destId="{0C79CC71-B1D0-487F-8B33-F72C738CBAF8}" srcOrd="0" destOrd="6" presId="urn:microsoft.com/office/officeart/2005/8/layout/hList1"/>
    <dgm:cxn modelId="{1EBE3CE3-72C0-4CDE-95B0-FBE7D2CF8436}" type="presOf" srcId="{1D3C073D-DDBD-4BD3-861B-D0D6553C4DFE}" destId="{4B363FC9-D4BB-49FC-9516-11CD5BD2FB60}" srcOrd="0" destOrd="2" presId="urn:microsoft.com/office/officeart/2005/8/layout/hList1"/>
    <dgm:cxn modelId="{B6D88FE3-6534-4AD9-A1B2-E88A991D1827}" srcId="{5927B54E-62CD-4DF5-A46B-57ACF459A86E}" destId="{1D3C073D-DDBD-4BD3-861B-D0D6553C4DFE}" srcOrd="2" destOrd="0" parTransId="{DDC93278-E285-4F8E-9527-2549E6A8387A}" sibTransId="{68AD00E2-DD2F-431B-8000-5B323FB85422}"/>
    <dgm:cxn modelId="{77C551E9-221C-4EF8-A845-D06012BE739C}" type="presOf" srcId="{232AD06D-440B-4F5F-A136-F3C6E01BFE8D}" destId="{325F92C1-A722-4495-889B-76F8F754C757}" srcOrd="0" destOrd="3" presId="urn:microsoft.com/office/officeart/2005/8/layout/hList1"/>
    <dgm:cxn modelId="{8FADB1F2-FAD5-4306-821D-29E9723B501F}" type="presOf" srcId="{A0DBEEBC-8AF3-4FE9-910C-1D8B3EC21D6F}" destId="{325F92C1-A722-4495-889B-76F8F754C757}" srcOrd="0" destOrd="0" presId="urn:microsoft.com/office/officeart/2005/8/layout/hList1"/>
    <dgm:cxn modelId="{48B8A0CF-85EC-4B2F-9464-F03BD010E3A5}" type="presParOf" srcId="{77EB017D-51CF-4561-BCD1-418F9E8E75A1}" destId="{68C7A65E-7374-458C-8754-FB246FADA52C}" srcOrd="0" destOrd="0" presId="urn:microsoft.com/office/officeart/2005/8/layout/hList1"/>
    <dgm:cxn modelId="{374E1727-4417-408E-8387-E9E888E893D9}" type="presParOf" srcId="{68C7A65E-7374-458C-8754-FB246FADA52C}" destId="{66180C73-64F3-4B1D-9F97-734B16C74464}" srcOrd="0" destOrd="0" presId="urn:microsoft.com/office/officeart/2005/8/layout/hList1"/>
    <dgm:cxn modelId="{AEA07F72-90EA-4308-8519-BF52370DC693}" type="presParOf" srcId="{68C7A65E-7374-458C-8754-FB246FADA52C}" destId="{0C79CC71-B1D0-487F-8B33-F72C738CBAF8}" srcOrd="1" destOrd="0" presId="urn:microsoft.com/office/officeart/2005/8/layout/hList1"/>
    <dgm:cxn modelId="{DB5E4BDD-25B9-4F9D-8C0C-D3F82F0EAFA4}" type="presParOf" srcId="{77EB017D-51CF-4561-BCD1-418F9E8E75A1}" destId="{0CD62CE4-09BE-47FB-ADB2-EDE91A39BBA3}" srcOrd="1" destOrd="0" presId="urn:microsoft.com/office/officeart/2005/8/layout/hList1"/>
    <dgm:cxn modelId="{186E1C0F-CE7D-482C-AA40-B09A959A49A5}" type="presParOf" srcId="{77EB017D-51CF-4561-BCD1-418F9E8E75A1}" destId="{606D6E96-51BE-4393-B015-628EF7BE225F}" srcOrd="2" destOrd="0" presId="urn:microsoft.com/office/officeart/2005/8/layout/hList1"/>
    <dgm:cxn modelId="{75E07ABF-5ECB-4217-A40B-922D79DF2CCA}" type="presParOf" srcId="{606D6E96-51BE-4393-B015-628EF7BE225F}" destId="{B4774BC2-3DF0-4C96-A5F7-B731EA743A2A}" srcOrd="0" destOrd="0" presId="urn:microsoft.com/office/officeart/2005/8/layout/hList1"/>
    <dgm:cxn modelId="{484BA703-FC0B-4255-AD97-A112F0628FE0}" type="presParOf" srcId="{606D6E96-51BE-4393-B015-628EF7BE225F}" destId="{325F92C1-A722-4495-889B-76F8F754C757}" srcOrd="1" destOrd="0" presId="urn:microsoft.com/office/officeart/2005/8/layout/hList1"/>
    <dgm:cxn modelId="{21E93F50-5DCA-43C4-AA50-4B70E1FCD451}" type="presParOf" srcId="{77EB017D-51CF-4561-BCD1-418F9E8E75A1}" destId="{9EC7C5D5-1A41-410A-9BD4-E12F9FB2F1A0}" srcOrd="3" destOrd="0" presId="urn:microsoft.com/office/officeart/2005/8/layout/hList1"/>
    <dgm:cxn modelId="{EEF01BEB-9975-4C3E-B1B3-E83E211A8AC6}" type="presParOf" srcId="{77EB017D-51CF-4561-BCD1-418F9E8E75A1}" destId="{B6FFFA83-D294-4339-8423-82FABD0C5583}" srcOrd="4" destOrd="0" presId="urn:microsoft.com/office/officeart/2005/8/layout/hList1"/>
    <dgm:cxn modelId="{CE522E60-DC46-497E-AECA-B9D76C296B1B}" type="presParOf" srcId="{B6FFFA83-D294-4339-8423-82FABD0C5583}" destId="{6CBD5BFB-B6CE-4FA4-B6F3-0596EBDD2736}" srcOrd="0" destOrd="0" presId="urn:microsoft.com/office/officeart/2005/8/layout/hList1"/>
    <dgm:cxn modelId="{05A20877-4F1F-44E0-B676-852DD0A727E0}" type="presParOf" srcId="{B6FFFA83-D294-4339-8423-82FABD0C5583}" destId="{4B363FC9-D4BB-49FC-9516-11CD5BD2FB6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E1CCDA-D12C-45F0-AAF1-1953CC383BF2}"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742F4E8E-65A3-4027-A444-604ECD371E57}">
      <dgm:prSet phldrT="[Text]" custT="1"/>
      <dgm:spPr/>
      <dgm:t>
        <a:bodyPr/>
        <a:lstStyle/>
        <a:p>
          <a:pPr>
            <a:spcAft>
              <a:spcPts val="600"/>
            </a:spcAft>
          </a:pPr>
          <a:r>
            <a:rPr lang="en-US" sz="1200"/>
            <a:t>Số hóa toàn bộ biểu mẫu theo TT32 </a:t>
          </a:r>
          <a:r>
            <a:rPr lang="en-US" sz="1200">
              <a:sym typeface="Wingdings" panose="05000000000000000000" pitchFamily="2" charset="2"/>
            </a:rPr>
            <a:t> có chỉnh sửa/tối ưu để nhập liệu/thao tác  nhanh</a:t>
          </a:r>
          <a:endParaRPr lang="en-US" sz="1200"/>
        </a:p>
      </dgm:t>
    </dgm:pt>
    <dgm:pt modelId="{57E10712-E631-490E-A43C-FF9EAB5FDF45}" type="parTrans" cxnId="{4CFD2AC8-DC9C-4D06-AE59-1D4B834799BE}">
      <dgm:prSet/>
      <dgm:spPr/>
      <dgm:t>
        <a:bodyPr/>
        <a:lstStyle/>
        <a:p>
          <a:endParaRPr lang="en-US"/>
        </a:p>
      </dgm:t>
    </dgm:pt>
    <dgm:pt modelId="{C48C5201-6C7F-4E3B-B034-64698218CCF1}" type="sibTrans" cxnId="{4CFD2AC8-DC9C-4D06-AE59-1D4B834799BE}">
      <dgm:prSet/>
      <dgm:spPr/>
      <dgm:t>
        <a:bodyPr/>
        <a:lstStyle/>
        <a:p>
          <a:endParaRPr lang="en-US"/>
        </a:p>
      </dgm:t>
    </dgm:pt>
    <dgm:pt modelId="{6354F975-8AA3-490E-95FE-601787317217}">
      <dgm:prSet phldrT="[Text]" custT="1"/>
      <dgm:spPr>
        <a:solidFill>
          <a:schemeClr val="tx2">
            <a:lumMod val="20000"/>
            <a:lumOff val="80000"/>
          </a:schemeClr>
        </a:solidFill>
      </dgm:spPr>
      <dgm:t>
        <a:bodyPr/>
        <a:lstStyle/>
        <a:p>
          <a:r>
            <a:rPr lang="en-US" sz="1800">
              <a:solidFill>
                <a:srgbClr val="006600"/>
              </a:solidFill>
            </a:rPr>
            <a:t>EMR nhanh</a:t>
          </a:r>
        </a:p>
      </dgm:t>
    </dgm:pt>
    <dgm:pt modelId="{CB00A8C4-A684-4690-94EC-ACCDDA7E4D59}" type="parTrans" cxnId="{A59D72F6-80AE-46FF-AF73-CCC4B2E26A22}">
      <dgm:prSet/>
      <dgm:spPr/>
      <dgm:t>
        <a:bodyPr/>
        <a:lstStyle/>
        <a:p>
          <a:endParaRPr lang="en-US"/>
        </a:p>
      </dgm:t>
    </dgm:pt>
    <dgm:pt modelId="{57A4AB27-DE5E-4996-84D0-C9F5C8B5F0AA}" type="sibTrans" cxnId="{A59D72F6-80AE-46FF-AF73-CCC4B2E26A22}">
      <dgm:prSet/>
      <dgm:spPr/>
      <dgm:t>
        <a:bodyPr/>
        <a:lstStyle/>
        <a:p>
          <a:endParaRPr lang="en-US"/>
        </a:p>
      </dgm:t>
    </dgm:pt>
    <dgm:pt modelId="{9244F885-175B-4E37-9F9C-9007253E8E9B}">
      <dgm:prSet phldrT="[Text]" custT="1"/>
      <dgm:spPr>
        <a:solidFill>
          <a:srgbClr val="FFFFCC"/>
        </a:solidFill>
      </dgm:spPr>
      <dgm:t>
        <a:bodyPr/>
        <a:lstStyle/>
        <a:p>
          <a:r>
            <a:rPr lang="en-US" sz="1800">
              <a:solidFill>
                <a:srgbClr val="006600"/>
              </a:solidFill>
            </a:rPr>
            <a:t>EMR an toàn</a:t>
          </a:r>
        </a:p>
      </dgm:t>
    </dgm:pt>
    <dgm:pt modelId="{9EE43967-97AD-41F3-AF63-86E3325B5A85}" type="parTrans" cxnId="{364594C7-5748-4B13-BACB-8C30CB81AB56}">
      <dgm:prSet/>
      <dgm:spPr/>
      <dgm:t>
        <a:bodyPr/>
        <a:lstStyle/>
        <a:p>
          <a:endParaRPr lang="en-US"/>
        </a:p>
      </dgm:t>
    </dgm:pt>
    <dgm:pt modelId="{D878EB80-719B-4E2B-80FA-25D0AF73B4BA}" type="sibTrans" cxnId="{364594C7-5748-4B13-BACB-8C30CB81AB56}">
      <dgm:prSet/>
      <dgm:spPr/>
      <dgm:t>
        <a:bodyPr/>
        <a:lstStyle/>
        <a:p>
          <a:endParaRPr lang="en-US"/>
        </a:p>
      </dgm:t>
    </dgm:pt>
    <dgm:pt modelId="{E74D20D9-8F78-4F3C-9440-952A97869A08}">
      <dgm:prSet phldrT="[Text]" custT="1"/>
      <dgm:spPr/>
      <dgm:t>
        <a:bodyPr/>
        <a:lstStyle/>
        <a:p>
          <a:pPr>
            <a:spcAft>
              <a:spcPts val="600"/>
            </a:spcAft>
          </a:pPr>
          <a:r>
            <a:rPr lang="en-US" sz="1200"/>
            <a:t>Ký số/ký điện tử theo lộ trình an toàn. Ký điện tử trước (đóng dấu số khi ra viện), khi trơn tru mới chuyển dần sang ký số</a:t>
          </a:r>
        </a:p>
      </dgm:t>
    </dgm:pt>
    <dgm:pt modelId="{FD9327F8-07F2-4E8D-9366-E822D5C55B37}" type="parTrans" cxnId="{8C0AE087-5C5D-41DB-B1A1-ECA239F7B158}">
      <dgm:prSet/>
      <dgm:spPr/>
      <dgm:t>
        <a:bodyPr/>
        <a:lstStyle/>
        <a:p>
          <a:endParaRPr lang="en-US"/>
        </a:p>
      </dgm:t>
    </dgm:pt>
    <dgm:pt modelId="{1CB685D4-FF6B-4F89-B11D-BFB7EF27DD4D}" type="sibTrans" cxnId="{8C0AE087-5C5D-41DB-B1A1-ECA239F7B158}">
      <dgm:prSet/>
      <dgm:spPr/>
      <dgm:t>
        <a:bodyPr/>
        <a:lstStyle/>
        <a:p>
          <a:endParaRPr lang="en-US"/>
        </a:p>
      </dgm:t>
    </dgm:pt>
    <dgm:pt modelId="{6EB6A90A-D581-40E9-BBF1-C9713793A15C}">
      <dgm:prSet phldrT="[Text]" custT="1"/>
      <dgm:spPr/>
      <dgm:t>
        <a:bodyPr/>
        <a:lstStyle/>
        <a:p>
          <a:r>
            <a:rPr lang="en-US" sz="1400"/>
            <a:t>Tiền kiểm</a:t>
          </a:r>
        </a:p>
      </dgm:t>
    </dgm:pt>
    <dgm:pt modelId="{2131258E-B08C-4B24-92C3-F7245EF388D3}" type="parTrans" cxnId="{20845DC9-23F2-4E9A-AE0F-CE74CFFA210A}">
      <dgm:prSet/>
      <dgm:spPr/>
      <dgm:t>
        <a:bodyPr/>
        <a:lstStyle/>
        <a:p>
          <a:endParaRPr lang="en-US"/>
        </a:p>
      </dgm:t>
    </dgm:pt>
    <dgm:pt modelId="{0EBE68C9-012D-4143-A7AA-F9EB85A046DD}" type="sibTrans" cxnId="{20845DC9-23F2-4E9A-AE0F-CE74CFFA210A}">
      <dgm:prSet/>
      <dgm:spPr/>
      <dgm:t>
        <a:bodyPr/>
        <a:lstStyle/>
        <a:p>
          <a:endParaRPr lang="en-US"/>
        </a:p>
      </dgm:t>
    </dgm:pt>
    <dgm:pt modelId="{53A3117C-C573-408D-B6DA-3DD975D5578F}">
      <dgm:prSet phldrT="[Text]" custT="1"/>
      <dgm:spPr>
        <a:solidFill>
          <a:srgbClr val="FFFF00"/>
        </a:solidFill>
      </dgm:spPr>
      <dgm:t>
        <a:bodyPr/>
        <a:lstStyle/>
        <a:p>
          <a:r>
            <a:rPr lang="en-US" sz="1800" b="0">
              <a:solidFill>
                <a:srgbClr val="006600"/>
              </a:solidFill>
            </a:rPr>
            <a:t>EMR có trợ lý thông minh</a:t>
          </a:r>
        </a:p>
      </dgm:t>
    </dgm:pt>
    <dgm:pt modelId="{3E0B15D1-B456-4051-8768-BD85A5B1B243}" type="parTrans" cxnId="{5C4E1B09-3805-4D7C-940C-2F9EB86AB113}">
      <dgm:prSet/>
      <dgm:spPr/>
      <dgm:t>
        <a:bodyPr/>
        <a:lstStyle/>
        <a:p>
          <a:endParaRPr lang="en-US"/>
        </a:p>
      </dgm:t>
    </dgm:pt>
    <dgm:pt modelId="{D4E3BF97-C70A-4FB0-84AD-A5D7F4407525}" type="sibTrans" cxnId="{5C4E1B09-3805-4D7C-940C-2F9EB86AB113}">
      <dgm:prSet/>
      <dgm:spPr/>
      <dgm:t>
        <a:bodyPr/>
        <a:lstStyle/>
        <a:p>
          <a:endParaRPr lang="en-US"/>
        </a:p>
      </dgm:t>
    </dgm:pt>
    <dgm:pt modelId="{EA0DABD0-6CE2-482D-A193-BF6BD37F460C}">
      <dgm:prSet phldrT="[Text]" custT="1"/>
      <dgm:spPr/>
      <dgm:t>
        <a:bodyPr/>
        <a:lstStyle/>
        <a:p>
          <a:r>
            <a:rPr lang="en-US" sz="1400"/>
            <a:t>Hậu kiểm</a:t>
          </a:r>
        </a:p>
      </dgm:t>
    </dgm:pt>
    <dgm:pt modelId="{7179D109-A47B-434C-B83B-96BBC264E1C2}" type="parTrans" cxnId="{8167E21F-601E-485E-AFE4-AC6EE6F9D8CD}">
      <dgm:prSet/>
      <dgm:spPr/>
      <dgm:t>
        <a:bodyPr/>
        <a:lstStyle/>
        <a:p>
          <a:endParaRPr lang="en-US"/>
        </a:p>
      </dgm:t>
    </dgm:pt>
    <dgm:pt modelId="{9F645976-B648-4117-A67F-A2BAC8F6F769}" type="sibTrans" cxnId="{8167E21F-601E-485E-AFE4-AC6EE6F9D8CD}">
      <dgm:prSet/>
      <dgm:spPr/>
      <dgm:t>
        <a:bodyPr/>
        <a:lstStyle/>
        <a:p>
          <a:endParaRPr lang="en-US"/>
        </a:p>
      </dgm:t>
    </dgm:pt>
    <dgm:pt modelId="{E871AAE3-C015-484A-9618-A44A16772169}">
      <dgm:prSet phldrT="[Text]" custT="1"/>
      <dgm:spPr/>
      <dgm:t>
        <a:bodyPr/>
        <a:lstStyle/>
        <a:p>
          <a:pPr>
            <a:spcAft>
              <a:spcPct val="15000"/>
            </a:spcAft>
          </a:pPr>
          <a:endParaRPr lang="en-US" sz="1200"/>
        </a:p>
      </dgm:t>
    </dgm:pt>
    <dgm:pt modelId="{DDF783F2-772F-4373-94E4-2161E1CDB238}" type="parTrans" cxnId="{C310B478-76CF-4484-A282-F42C297841F3}">
      <dgm:prSet/>
      <dgm:spPr/>
      <dgm:t>
        <a:bodyPr/>
        <a:lstStyle/>
        <a:p>
          <a:endParaRPr lang="en-US"/>
        </a:p>
      </dgm:t>
    </dgm:pt>
    <dgm:pt modelId="{9929968D-19D0-427D-BB45-13DB0BBE77F1}" type="sibTrans" cxnId="{C310B478-76CF-4484-A282-F42C297841F3}">
      <dgm:prSet/>
      <dgm:spPr/>
      <dgm:t>
        <a:bodyPr/>
        <a:lstStyle/>
        <a:p>
          <a:endParaRPr lang="en-US"/>
        </a:p>
      </dgm:t>
    </dgm:pt>
    <dgm:pt modelId="{3469618D-A1D7-41A8-B153-F92D486895D0}">
      <dgm:prSet phldrT="[Text]" custT="1"/>
      <dgm:spPr/>
      <dgm:t>
        <a:bodyPr/>
        <a:lstStyle/>
        <a:p>
          <a:pPr>
            <a:spcAft>
              <a:spcPts val="600"/>
            </a:spcAft>
          </a:pPr>
          <a:r>
            <a:rPr lang="en-US" sz="1200"/>
            <a:t>Lộ trình ký số: cận lâm sàng </a:t>
          </a:r>
          <a:r>
            <a:rPr lang="en-US" sz="1200">
              <a:sym typeface="Wingdings" panose="05000000000000000000" pitchFamily="2" charset="2"/>
            </a:rPr>
            <a:t> bác sĩ lâm sàng  điều dưỡng</a:t>
          </a:r>
          <a:endParaRPr lang="en-US" sz="1200"/>
        </a:p>
      </dgm:t>
    </dgm:pt>
    <dgm:pt modelId="{744099CC-1F7D-4144-A4FC-431759F05D9F}" type="parTrans" cxnId="{91E3BC19-A2BC-4DDE-B475-DB3E3F20EBB3}">
      <dgm:prSet/>
      <dgm:spPr/>
      <dgm:t>
        <a:bodyPr/>
        <a:lstStyle/>
        <a:p>
          <a:endParaRPr lang="en-US"/>
        </a:p>
      </dgm:t>
    </dgm:pt>
    <dgm:pt modelId="{DA2BFF17-670C-4769-9E0E-AC00B1BA960A}" type="sibTrans" cxnId="{91E3BC19-A2BC-4DDE-B475-DB3E3F20EBB3}">
      <dgm:prSet/>
      <dgm:spPr/>
      <dgm:t>
        <a:bodyPr/>
        <a:lstStyle/>
        <a:p>
          <a:endParaRPr lang="en-US"/>
        </a:p>
      </dgm:t>
    </dgm:pt>
    <dgm:pt modelId="{A7338BCF-70B6-4099-B52E-A537FDAD1813}">
      <dgm:prSet phldrT="[Text]" custT="1"/>
      <dgm:spPr/>
      <dgm:t>
        <a:bodyPr/>
        <a:lstStyle/>
        <a:p>
          <a:pPr>
            <a:spcAft>
              <a:spcPts val="600"/>
            </a:spcAft>
          </a:pPr>
          <a:r>
            <a:rPr lang="en-US" sz="1200"/>
            <a:t>Quy trình đặc thù chuyên ngành ung bướu được triển khai trơn tru/tối ưu trên môi trường điện tử</a:t>
          </a:r>
        </a:p>
      </dgm:t>
    </dgm:pt>
    <dgm:pt modelId="{29628857-2FAA-40D5-9D8F-AF677F6CCD04}" type="parTrans" cxnId="{D54AB63A-644E-4944-98D7-A30CF5AF1D4A}">
      <dgm:prSet/>
      <dgm:spPr/>
      <dgm:t>
        <a:bodyPr/>
        <a:lstStyle/>
        <a:p>
          <a:endParaRPr lang="en-US"/>
        </a:p>
      </dgm:t>
    </dgm:pt>
    <dgm:pt modelId="{972E1CCE-38A7-4225-A534-8E46C32E83DC}" type="sibTrans" cxnId="{D54AB63A-644E-4944-98D7-A30CF5AF1D4A}">
      <dgm:prSet/>
      <dgm:spPr/>
      <dgm:t>
        <a:bodyPr/>
        <a:lstStyle/>
        <a:p>
          <a:endParaRPr lang="en-US"/>
        </a:p>
      </dgm:t>
    </dgm:pt>
    <dgm:pt modelId="{87601EC2-3B56-4DA8-A66A-40D0432392BC}">
      <dgm:prSet phldrT="[Text]" custT="1"/>
      <dgm:spPr/>
      <dgm:t>
        <a:bodyPr/>
        <a:lstStyle/>
        <a:p>
          <a:r>
            <a:rPr lang="en-US" sz="1400"/>
            <a:t>CDSS</a:t>
          </a:r>
        </a:p>
      </dgm:t>
    </dgm:pt>
    <dgm:pt modelId="{5B5BE846-9AD3-4C17-B578-8FE7E43B410A}" type="parTrans" cxnId="{B9F48C2C-353E-4281-8B44-38C228959241}">
      <dgm:prSet/>
      <dgm:spPr/>
      <dgm:t>
        <a:bodyPr/>
        <a:lstStyle/>
        <a:p>
          <a:endParaRPr lang="en-US"/>
        </a:p>
      </dgm:t>
    </dgm:pt>
    <dgm:pt modelId="{2D860BF0-87BB-4FA0-B657-F0A0ADB7C864}" type="sibTrans" cxnId="{B9F48C2C-353E-4281-8B44-38C228959241}">
      <dgm:prSet/>
      <dgm:spPr/>
      <dgm:t>
        <a:bodyPr/>
        <a:lstStyle/>
        <a:p>
          <a:endParaRPr lang="en-US"/>
        </a:p>
      </dgm:t>
    </dgm:pt>
    <dgm:pt modelId="{EC9186D6-2625-4268-92F0-C0B53EDA11E2}">
      <dgm:prSet phldrT="[Text]" custT="1"/>
      <dgm:spPr/>
      <dgm:t>
        <a:bodyPr/>
        <a:lstStyle/>
        <a:p>
          <a:r>
            <a:rPr lang="en-US" sz="1400"/>
            <a:t>Tích hợp AI</a:t>
          </a:r>
        </a:p>
      </dgm:t>
    </dgm:pt>
    <dgm:pt modelId="{B3A0F7A1-2E64-44C4-AA3B-9B40D0DE7249}" type="parTrans" cxnId="{065A27DD-491D-4013-AB12-5E54EC297036}">
      <dgm:prSet/>
      <dgm:spPr/>
      <dgm:t>
        <a:bodyPr/>
        <a:lstStyle/>
        <a:p>
          <a:endParaRPr lang="en-US"/>
        </a:p>
      </dgm:t>
    </dgm:pt>
    <dgm:pt modelId="{52143A56-14A7-4F37-BFF4-473B8B5BEAA3}" type="sibTrans" cxnId="{065A27DD-491D-4013-AB12-5E54EC297036}">
      <dgm:prSet/>
      <dgm:spPr/>
      <dgm:t>
        <a:bodyPr/>
        <a:lstStyle/>
        <a:p>
          <a:endParaRPr lang="en-US"/>
        </a:p>
      </dgm:t>
    </dgm:pt>
    <dgm:pt modelId="{95018A79-B87E-410E-A214-0447F96ACCEE}">
      <dgm:prSet phldrT="[Text]" custT="1"/>
      <dgm:spPr/>
      <dgm:t>
        <a:bodyPr/>
        <a:lstStyle/>
        <a:p>
          <a:endParaRPr lang="en-US" sz="1400"/>
        </a:p>
      </dgm:t>
    </dgm:pt>
    <dgm:pt modelId="{2FB5947E-A594-4CE8-8BF7-46D345591AE1}" type="parTrans" cxnId="{90A20078-DDF0-4CA7-9937-253594F8ED3F}">
      <dgm:prSet/>
      <dgm:spPr/>
      <dgm:t>
        <a:bodyPr/>
        <a:lstStyle/>
        <a:p>
          <a:endParaRPr lang="en-US"/>
        </a:p>
      </dgm:t>
    </dgm:pt>
    <dgm:pt modelId="{93C0D28F-52F6-497C-AD08-07118C55915B}" type="sibTrans" cxnId="{90A20078-DDF0-4CA7-9937-253594F8ED3F}">
      <dgm:prSet/>
      <dgm:spPr/>
      <dgm:t>
        <a:bodyPr/>
        <a:lstStyle/>
        <a:p>
          <a:endParaRPr lang="en-US"/>
        </a:p>
      </dgm:t>
    </dgm:pt>
    <dgm:pt modelId="{B4B7D598-4B1B-4340-AE18-DB7C37D859B6}">
      <dgm:prSet phldrT="[Text]" custT="1"/>
      <dgm:spPr/>
      <dgm:t>
        <a:bodyPr/>
        <a:lstStyle/>
        <a:p>
          <a:pPr>
            <a:buNone/>
          </a:pPr>
          <a:r>
            <a:rPr lang="en-US" sz="1200">
              <a:sym typeface="Wingdings" panose="05000000000000000000" pitchFamily="2" charset="2"/>
            </a:rPr>
            <a:t> </a:t>
          </a:r>
          <a:r>
            <a:rPr lang="en-US" sz="1200">
              <a:solidFill>
                <a:srgbClr val="FF0000"/>
              </a:solidFill>
            </a:rPr>
            <a:t>tránh bị xuất toán BHYT, dễ dàng tuân thủ các quy định của BYT/BHXH</a:t>
          </a:r>
        </a:p>
      </dgm:t>
    </dgm:pt>
    <dgm:pt modelId="{67776479-9974-4B10-89B0-CB333CD54030}" type="parTrans" cxnId="{CCAE7896-B9B2-4533-8E15-C9857271F4F3}">
      <dgm:prSet/>
      <dgm:spPr/>
      <dgm:t>
        <a:bodyPr/>
        <a:lstStyle/>
        <a:p>
          <a:endParaRPr lang="en-US"/>
        </a:p>
      </dgm:t>
    </dgm:pt>
    <dgm:pt modelId="{158A4770-85DF-4175-824D-EA6647A0312F}" type="sibTrans" cxnId="{CCAE7896-B9B2-4533-8E15-C9857271F4F3}">
      <dgm:prSet/>
      <dgm:spPr/>
      <dgm:t>
        <a:bodyPr/>
        <a:lstStyle/>
        <a:p>
          <a:endParaRPr lang="en-US"/>
        </a:p>
      </dgm:t>
    </dgm:pt>
    <dgm:pt modelId="{A1FE30A8-25A1-4F29-8ECB-2FE92CEA8DAD}">
      <dgm:prSet phldrT="[Text]" custT="1"/>
      <dgm:spPr/>
      <dgm:t>
        <a:bodyPr/>
        <a:lstStyle/>
        <a:p>
          <a:pPr>
            <a:spcAft>
              <a:spcPts val="600"/>
            </a:spcAft>
          </a:pPr>
          <a:r>
            <a:rPr lang="en-US" sz="1200"/>
            <a:t>Nhiều template có sẵn</a:t>
          </a:r>
        </a:p>
      </dgm:t>
    </dgm:pt>
    <dgm:pt modelId="{35BFA99B-3BD9-40EC-9F4B-40D53AEF99D0}" type="parTrans" cxnId="{3E1DC798-B743-4B28-8D16-25A626F27D63}">
      <dgm:prSet/>
      <dgm:spPr/>
      <dgm:t>
        <a:bodyPr/>
        <a:lstStyle/>
        <a:p>
          <a:endParaRPr lang="en-US"/>
        </a:p>
      </dgm:t>
    </dgm:pt>
    <dgm:pt modelId="{72C8502B-E3DB-468E-9E9C-49824026FC50}" type="sibTrans" cxnId="{3E1DC798-B743-4B28-8D16-25A626F27D63}">
      <dgm:prSet/>
      <dgm:spPr/>
      <dgm:t>
        <a:bodyPr/>
        <a:lstStyle/>
        <a:p>
          <a:endParaRPr lang="en-US"/>
        </a:p>
      </dgm:t>
    </dgm:pt>
    <dgm:pt modelId="{C9675C61-4599-4B0C-A340-ADED5E9D24D7}">
      <dgm:prSet phldrT="[Text]" custT="1"/>
      <dgm:spPr/>
      <dgm:t>
        <a:bodyPr/>
        <a:lstStyle/>
        <a:p>
          <a:pPr>
            <a:spcAft>
              <a:spcPts val="600"/>
            </a:spcAft>
            <a:buNone/>
          </a:pPr>
          <a:r>
            <a:rPr lang="en-US" sz="1200">
              <a:solidFill>
                <a:srgbClr val="0000FF"/>
              </a:solidFill>
              <a:sym typeface="Wingdings" panose="05000000000000000000" pitchFamily="2" charset="2"/>
            </a:rPr>
            <a:t> </a:t>
          </a:r>
          <a:r>
            <a:rPr lang="en-US" sz="1200">
              <a:solidFill>
                <a:srgbClr val="0000FF"/>
              </a:solidFill>
            </a:rPr>
            <a:t>Dùng EMR nhanh hơn HSBA nhiều lần</a:t>
          </a:r>
        </a:p>
      </dgm:t>
    </dgm:pt>
    <dgm:pt modelId="{C9F1D561-3AF9-48DF-804D-A3E4F31CD9C5}" type="parTrans" cxnId="{4373DEF4-A519-4459-8EE7-C630A7450CF9}">
      <dgm:prSet/>
      <dgm:spPr/>
      <dgm:t>
        <a:bodyPr/>
        <a:lstStyle/>
        <a:p>
          <a:endParaRPr lang="en-US"/>
        </a:p>
      </dgm:t>
    </dgm:pt>
    <dgm:pt modelId="{F2C32B8E-F64A-4C20-AA4A-CB73064F4E05}" type="sibTrans" cxnId="{4373DEF4-A519-4459-8EE7-C630A7450CF9}">
      <dgm:prSet/>
      <dgm:spPr/>
      <dgm:t>
        <a:bodyPr/>
        <a:lstStyle/>
        <a:p>
          <a:endParaRPr lang="en-US"/>
        </a:p>
      </dgm:t>
    </dgm:pt>
    <dgm:pt modelId="{D4FD503E-C40D-45CA-9174-54D72BC784E8}">
      <dgm:prSet phldrT="[Text]" custT="1"/>
      <dgm:spPr/>
      <dgm:t>
        <a:bodyPr/>
        <a:lstStyle/>
        <a:p>
          <a:pPr>
            <a:spcAft>
              <a:spcPts val="600"/>
            </a:spcAft>
          </a:pPr>
          <a:endParaRPr lang="en-US" sz="1200"/>
        </a:p>
      </dgm:t>
    </dgm:pt>
    <dgm:pt modelId="{FCC1C4A1-6077-4869-8041-A4BDBE8A3F24}" type="parTrans" cxnId="{2229E98E-3AF3-4977-9A78-37B5DC3C7E60}">
      <dgm:prSet/>
      <dgm:spPr/>
      <dgm:t>
        <a:bodyPr/>
        <a:lstStyle/>
        <a:p>
          <a:endParaRPr lang="en-US"/>
        </a:p>
      </dgm:t>
    </dgm:pt>
    <dgm:pt modelId="{F6B21D1C-C8DD-4815-8796-5FAB10121660}" type="sibTrans" cxnId="{2229E98E-3AF3-4977-9A78-37B5DC3C7E60}">
      <dgm:prSet/>
      <dgm:spPr/>
      <dgm:t>
        <a:bodyPr/>
        <a:lstStyle/>
        <a:p>
          <a:endParaRPr lang="en-US"/>
        </a:p>
      </dgm:t>
    </dgm:pt>
    <dgm:pt modelId="{C02EF6F3-641F-4D9E-B606-4ADEC4CDBAB0}">
      <dgm:prSet phldrT="[Text]" custT="1"/>
      <dgm:spPr/>
      <dgm:t>
        <a:bodyPr/>
        <a:lstStyle/>
        <a:p>
          <a:pPr>
            <a:spcAft>
              <a:spcPts val="600"/>
            </a:spcAft>
            <a:buNone/>
          </a:pPr>
          <a:r>
            <a:rPr lang="en-US" sz="1200">
              <a:sym typeface="Wingdings" panose="05000000000000000000" pitchFamily="2" charset="2"/>
            </a:rPr>
            <a:t> </a:t>
          </a:r>
          <a:r>
            <a:rPr lang="en-US" sz="1200"/>
            <a:t>Có </a:t>
          </a:r>
          <a:r>
            <a:rPr lang="en-US" sz="1200">
              <a:solidFill>
                <a:srgbClr val="0000FF"/>
              </a:solidFill>
            </a:rPr>
            <a:t>cơ chế sửa chữa EMR</a:t>
          </a:r>
          <a:r>
            <a:rPr lang="en-US" sz="1200"/>
            <a:t>, do giai đoạn đầu CBYT chưa quen trên môi trường điện tử nên dễ sai sót</a:t>
          </a:r>
        </a:p>
      </dgm:t>
    </dgm:pt>
    <dgm:pt modelId="{E02C8BFB-9DFD-4048-865D-6065E32E5FC9}" type="parTrans" cxnId="{69B90C15-B040-4FFD-AAE4-14DCB7C6ED7C}">
      <dgm:prSet/>
      <dgm:spPr/>
      <dgm:t>
        <a:bodyPr/>
        <a:lstStyle/>
        <a:p>
          <a:endParaRPr lang="en-US"/>
        </a:p>
      </dgm:t>
    </dgm:pt>
    <dgm:pt modelId="{0ED634D4-5FC8-4859-AED5-0E8AAC169B56}" type="sibTrans" cxnId="{69B90C15-B040-4FFD-AAE4-14DCB7C6ED7C}">
      <dgm:prSet/>
      <dgm:spPr/>
      <dgm:t>
        <a:bodyPr/>
        <a:lstStyle/>
        <a:p>
          <a:endParaRPr lang="en-US"/>
        </a:p>
      </dgm:t>
    </dgm:pt>
    <dgm:pt modelId="{F8DDBD0D-A6A8-4208-9690-A2AF3C613136}" type="pres">
      <dgm:prSet presAssocID="{D1E1CCDA-D12C-45F0-AAF1-1953CC383BF2}" presName="Name0" presStyleCnt="0">
        <dgm:presLayoutVars>
          <dgm:dir/>
          <dgm:animLvl val="lvl"/>
          <dgm:resizeHandles val="exact"/>
        </dgm:presLayoutVars>
      </dgm:prSet>
      <dgm:spPr/>
    </dgm:pt>
    <dgm:pt modelId="{556833A6-A808-493A-8B8F-F2B49F538B56}" type="pres">
      <dgm:prSet presAssocID="{6354F975-8AA3-490E-95FE-601787317217}" presName="composite" presStyleCnt="0"/>
      <dgm:spPr/>
    </dgm:pt>
    <dgm:pt modelId="{C231B6D9-074C-44D9-815E-C79F8765B2EB}" type="pres">
      <dgm:prSet presAssocID="{6354F975-8AA3-490E-95FE-601787317217}" presName="parTx" presStyleLbl="alignNode1" presStyleIdx="0" presStyleCnt="3">
        <dgm:presLayoutVars>
          <dgm:chMax val="0"/>
          <dgm:chPref val="0"/>
          <dgm:bulletEnabled val="1"/>
        </dgm:presLayoutVars>
      </dgm:prSet>
      <dgm:spPr/>
    </dgm:pt>
    <dgm:pt modelId="{03181563-4A3E-4D03-B377-A11892A2041E}" type="pres">
      <dgm:prSet presAssocID="{6354F975-8AA3-490E-95FE-601787317217}" presName="desTx" presStyleLbl="alignAccFollowNode1" presStyleIdx="0" presStyleCnt="3">
        <dgm:presLayoutVars>
          <dgm:bulletEnabled val="1"/>
        </dgm:presLayoutVars>
      </dgm:prSet>
      <dgm:spPr/>
    </dgm:pt>
    <dgm:pt modelId="{4A776383-5214-41E3-AF8B-DB13009E7AA2}" type="pres">
      <dgm:prSet presAssocID="{57A4AB27-DE5E-4996-84D0-C9F5C8B5F0AA}" presName="space" presStyleCnt="0"/>
      <dgm:spPr/>
    </dgm:pt>
    <dgm:pt modelId="{0B4E775E-871A-406D-9A9A-4C17C3AF2D80}" type="pres">
      <dgm:prSet presAssocID="{9244F885-175B-4E37-9F9C-9007253E8E9B}" presName="composite" presStyleCnt="0"/>
      <dgm:spPr/>
    </dgm:pt>
    <dgm:pt modelId="{43926B39-2E61-4F98-BFB5-BE15522AE265}" type="pres">
      <dgm:prSet presAssocID="{9244F885-175B-4E37-9F9C-9007253E8E9B}" presName="parTx" presStyleLbl="alignNode1" presStyleIdx="1" presStyleCnt="3">
        <dgm:presLayoutVars>
          <dgm:chMax val="0"/>
          <dgm:chPref val="0"/>
          <dgm:bulletEnabled val="1"/>
        </dgm:presLayoutVars>
      </dgm:prSet>
      <dgm:spPr/>
    </dgm:pt>
    <dgm:pt modelId="{CEAF3EBC-87AF-4DF0-ACC7-BA9E465EF0B3}" type="pres">
      <dgm:prSet presAssocID="{9244F885-175B-4E37-9F9C-9007253E8E9B}" presName="desTx" presStyleLbl="alignAccFollowNode1" presStyleIdx="1" presStyleCnt="3">
        <dgm:presLayoutVars>
          <dgm:bulletEnabled val="1"/>
        </dgm:presLayoutVars>
      </dgm:prSet>
      <dgm:spPr/>
    </dgm:pt>
    <dgm:pt modelId="{846AB1AA-DA94-4C2B-9462-17DE39DB97DE}" type="pres">
      <dgm:prSet presAssocID="{D878EB80-719B-4E2B-80FA-25D0AF73B4BA}" presName="space" presStyleCnt="0"/>
      <dgm:spPr/>
    </dgm:pt>
    <dgm:pt modelId="{EE461A3B-2454-4A02-A56C-B4B6A7BBE042}" type="pres">
      <dgm:prSet presAssocID="{53A3117C-C573-408D-B6DA-3DD975D5578F}" presName="composite" presStyleCnt="0"/>
      <dgm:spPr/>
    </dgm:pt>
    <dgm:pt modelId="{2B1B9A16-A7F5-43C1-9C9D-730FFD8246BB}" type="pres">
      <dgm:prSet presAssocID="{53A3117C-C573-408D-B6DA-3DD975D5578F}" presName="parTx" presStyleLbl="alignNode1" presStyleIdx="2" presStyleCnt="3">
        <dgm:presLayoutVars>
          <dgm:chMax val="0"/>
          <dgm:chPref val="0"/>
          <dgm:bulletEnabled val="1"/>
        </dgm:presLayoutVars>
      </dgm:prSet>
      <dgm:spPr/>
    </dgm:pt>
    <dgm:pt modelId="{BDF78929-3652-423D-B0C5-6BA2162381BB}" type="pres">
      <dgm:prSet presAssocID="{53A3117C-C573-408D-B6DA-3DD975D5578F}" presName="desTx" presStyleLbl="alignAccFollowNode1" presStyleIdx="2" presStyleCnt="3">
        <dgm:presLayoutVars>
          <dgm:bulletEnabled val="1"/>
        </dgm:presLayoutVars>
      </dgm:prSet>
      <dgm:spPr/>
    </dgm:pt>
  </dgm:ptLst>
  <dgm:cxnLst>
    <dgm:cxn modelId="{5C4E1B09-3805-4D7C-940C-2F9EB86AB113}" srcId="{D1E1CCDA-D12C-45F0-AAF1-1953CC383BF2}" destId="{53A3117C-C573-408D-B6DA-3DD975D5578F}" srcOrd="2" destOrd="0" parTransId="{3E0B15D1-B456-4051-8768-BD85A5B1B243}" sibTransId="{D4E3BF97-C70A-4FB0-84AD-A5D7F4407525}"/>
    <dgm:cxn modelId="{EA5AAA11-CD49-44C9-B4B6-944E39FB6149}" type="presOf" srcId="{B4B7D598-4B1B-4340-AE18-DB7C37D859B6}" destId="{BDF78929-3652-423D-B0C5-6BA2162381BB}" srcOrd="0" destOrd="5" presId="urn:microsoft.com/office/officeart/2005/8/layout/hList1"/>
    <dgm:cxn modelId="{69B90C15-B040-4FFD-AAE4-14DCB7C6ED7C}" srcId="{9244F885-175B-4E37-9F9C-9007253E8E9B}" destId="{C02EF6F3-641F-4D9E-B606-4ADEC4CDBAB0}" srcOrd="3" destOrd="0" parTransId="{E02C8BFB-9DFD-4048-865D-6065E32E5FC9}" sibTransId="{0ED634D4-5FC8-4859-AED5-0E8AAC169B56}"/>
    <dgm:cxn modelId="{91E3BC19-A2BC-4DDE-B475-DB3E3F20EBB3}" srcId="{9244F885-175B-4E37-9F9C-9007253E8E9B}" destId="{3469618D-A1D7-41A8-B153-F92D486895D0}" srcOrd="1" destOrd="0" parTransId="{744099CC-1F7D-4144-A4FC-431759F05D9F}" sibTransId="{DA2BFF17-670C-4769-9E0E-AC00B1BA960A}"/>
    <dgm:cxn modelId="{8167E21F-601E-485E-AFE4-AC6EE6F9D8CD}" srcId="{53A3117C-C573-408D-B6DA-3DD975D5578F}" destId="{EA0DABD0-6CE2-482D-A193-BF6BD37F460C}" srcOrd="1" destOrd="0" parTransId="{7179D109-A47B-434C-B83B-96BBC264E1C2}" sibTransId="{9F645976-B648-4117-A67F-A2BAC8F6F769}"/>
    <dgm:cxn modelId="{B9F48C2C-353E-4281-8B44-38C228959241}" srcId="{53A3117C-C573-408D-B6DA-3DD975D5578F}" destId="{87601EC2-3B56-4DA8-A66A-40D0432392BC}" srcOrd="2" destOrd="0" parTransId="{5B5BE846-9AD3-4C17-B578-8FE7E43B410A}" sibTransId="{2D860BF0-87BB-4FA0-B657-F0A0ADB7C864}"/>
    <dgm:cxn modelId="{B559BC2E-3C51-4987-AF68-FF896957F7BA}" type="presOf" srcId="{A1FE30A8-25A1-4F29-8ECB-2FE92CEA8DAD}" destId="{03181563-4A3E-4D03-B377-A11892A2041E}" srcOrd="0" destOrd="2" presId="urn:microsoft.com/office/officeart/2005/8/layout/hList1"/>
    <dgm:cxn modelId="{22135F33-D9A9-45A5-B955-25554F9E18D2}" type="presOf" srcId="{6354F975-8AA3-490E-95FE-601787317217}" destId="{C231B6D9-074C-44D9-815E-C79F8765B2EB}" srcOrd="0" destOrd="0" presId="urn:microsoft.com/office/officeart/2005/8/layout/hList1"/>
    <dgm:cxn modelId="{D54AB63A-644E-4944-98D7-A30CF5AF1D4A}" srcId="{6354F975-8AA3-490E-95FE-601787317217}" destId="{A7338BCF-70B6-4099-B52E-A537FDAD1813}" srcOrd="1" destOrd="0" parTransId="{29628857-2FAA-40D5-9D8F-AF677F6CCD04}" sibTransId="{972E1CCE-38A7-4225-A534-8E46C32E83DC}"/>
    <dgm:cxn modelId="{1D4F053F-775B-4C23-A304-EAD04EA6836D}" type="presOf" srcId="{E74D20D9-8F78-4F3C-9440-952A97869A08}" destId="{CEAF3EBC-87AF-4DF0-ACC7-BA9E465EF0B3}" srcOrd="0" destOrd="0" presId="urn:microsoft.com/office/officeart/2005/8/layout/hList1"/>
    <dgm:cxn modelId="{90A20078-DDF0-4CA7-9937-253594F8ED3F}" srcId="{53A3117C-C573-408D-B6DA-3DD975D5578F}" destId="{95018A79-B87E-410E-A214-0447F96ACCEE}" srcOrd="4" destOrd="0" parTransId="{2FB5947E-A594-4CE8-8BF7-46D345591AE1}" sibTransId="{93C0D28F-52F6-497C-AD08-07118C55915B}"/>
    <dgm:cxn modelId="{C310B478-76CF-4484-A282-F42C297841F3}" srcId="{9244F885-175B-4E37-9F9C-9007253E8E9B}" destId="{E871AAE3-C015-484A-9618-A44A16772169}" srcOrd="4" destOrd="0" parTransId="{DDF783F2-772F-4373-94E4-2161E1CDB238}" sibTransId="{9929968D-19D0-427D-BB45-13DB0BBE77F1}"/>
    <dgm:cxn modelId="{9461637F-2205-4838-818A-4D8E1CD35397}" type="presOf" srcId="{95018A79-B87E-410E-A214-0447F96ACCEE}" destId="{BDF78929-3652-423D-B0C5-6BA2162381BB}" srcOrd="0" destOrd="4" presId="urn:microsoft.com/office/officeart/2005/8/layout/hList1"/>
    <dgm:cxn modelId="{8C0AE087-5C5D-41DB-B1A1-ECA239F7B158}" srcId="{9244F885-175B-4E37-9F9C-9007253E8E9B}" destId="{E74D20D9-8F78-4F3C-9440-952A97869A08}" srcOrd="0" destOrd="0" parTransId="{FD9327F8-07F2-4E8D-9366-E822D5C55B37}" sibTransId="{1CB685D4-FF6B-4F89-B11D-BFB7EF27DD4D}"/>
    <dgm:cxn modelId="{2229E98E-3AF3-4977-9A78-37B5DC3C7E60}" srcId="{9244F885-175B-4E37-9F9C-9007253E8E9B}" destId="{D4FD503E-C40D-45CA-9174-54D72BC784E8}" srcOrd="2" destOrd="0" parTransId="{FCC1C4A1-6077-4869-8041-A4BDBE8A3F24}" sibTransId="{F6B21D1C-C8DD-4815-8796-5FAB10121660}"/>
    <dgm:cxn modelId="{371FB28F-C962-41C8-AD44-B1DB20C3312C}" type="presOf" srcId="{9244F885-175B-4E37-9F9C-9007253E8E9B}" destId="{43926B39-2E61-4F98-BFB5-BE15522AE265}" srcOrd="0" destOrd="0" presId="urn:microsoft.com/office/officeart/2005/8/layout/hList1"/>
    <dgm:cxn modelId="{CCAE7896-B9B2-4533-8E15-C9857271F4F3}" srcId="{53A3117C-C573-408D-B6DA-3DD975D5578F}" destId="{B4B7D598-4B1B-4340-AE18-DB7C37D859B6}" srcOrd="5" destOrd="0" parTransId="{67776479-9974-4B10-89B0-CB333CD54030}" sibTransId="{158A4770-85DF-4175-824D-EA6647A0312F}"/>
    <dgm:cxn modelId="{1BD56C97-EDD5-483D-B399-A705D8D3B0A3}" type="presOf" srcId="{E871AAE3-C015-484A-9618-A44A16772169}" destId="{CEAF3EBC-87AF-4DF0-ACC7-BA9E465EF0B3}" srcOrd="0" destOrd="4" presId="urn:microsoft.com/office/officeart/2005/8/layout/hList1"/>
    <dgm:cxn modelId="{3E1DC798-B743-4B28-8D16-25A626F27D63}" srcId="{6354F975-8AA3-490E-95FE-601787317217}" destId="{A1FE30A8-25A1-4F29-8ECB-2FE92CEA8DAD}" srcOrd="2" destOrd="0" parTransId="{35BFA99B-3BD9-40EC-9F4B-40D53AEF99D0}" sibTransId="{72C8502B-E3DB-468E-9E9C-49824026FC50}"/>
    <dgm:cxn modelId="{52F7B199-FBC9-40BD-B2B2-017CD8FEADB8}" type="presOf" srcId="{53A3117C-C573-408D-B6DA-3DD975D5578F}" destId="{2B1B9A16-A7F5-43C1-9C9D-730FFD8246BB}" srcOrd="0" destOrd="0" presId="urn:microsoft.com/office/officeart/2005/8/layout/hList1"/>
    <dgm:cxn modelId="{01AEB2AA-5D56-479E-AFBE-99EFFF8FE163}" type="presOf" srcId="{87601EC2-3B56-4DA8-A66A-40D0432392BC}" destId="{BDF78929-3652-423D-B0C5-6BA2162381BB}" srcOrd="0" destOrd="2" presId="urn:microsoft.com/office/officeart/2005/8/layout/hList1"/>
    <dgm:cxn modelId="{490A44AD-BD39-449D-8908-AE3E6A0F7455}" type="presOf" srcId="{C02EF6F3-641F-4D9E-B606-4ADEC4CDBAB0}" destId="{CEAF3EBC-87AF-4DF0-ACC7-BA9E465EF0B3}" srcOrd="0" destOrd="3" presId="urn:microsoft.com/office/officeart/2005/8/layout/hList1"/>
    <dgm:cxn modelId="{E8BD09B8-B4EB-49F8-A77B-432B56A86377}" type="presOf" srcId="{742F4E8E-65A3-4027-A444-604ECD371E57}" destId="{03181563-4A3E-4D03-B377-A11892A2041E}" srcOrd="0" destOrd="0" presId="urn:microsoft.com/office/officeart/2005/8/layout/hList1"/>
    <dgm:cxn modelId="{4ED010BB-97CC-4A78-9B79-1A4C9A606065}" type="presOf" srcId="{3469618D-A1D7-41A8-B153-F92D486895D0}" destId="{CEAF3EBC-87AF-4DF0-ACC7-BA9E465EF0B3}" srcOrd="0" destOrd="1" presId="urn:microsoft.com/office/officeart/2005/8/layout/hList1"/>
    <dgm:cxn modelId="{364594C7-5748-4B13-BACB-8C30CB81AB56}" srcId="{D1E1CCDA-D12C-45F0-AAF1-1953CC383BF2}" destId="{9244F885-175B-4E37-9F9C-9007253E8E9B}" srcOrd="1" destOrd="0" parTransId="{9EE43967-97AD-41F3-AF63-86E3325B5A85}" sibTransId="{D878EB80-719B-4E2B-80FA-25D0AF73B4BA}"/>
    <dgm:cxn modelId="{4CFD2AC8-DC9C-4D06-AE59-1D4B834799BE}" srcId="{6354F975-8AA3-490E-95FE-601787317217}" destId="{742F4E8E-65A3-4027-A444-604ECD371E57}" srcOrd="0" destOrd="0" parTransId="{57E10712-E631-490E-A43C-FF9EAB5FDF45}" sibTransId="{C48C5201-6C7F-4E3B-B034-64698218CCF1}"/>
    <dgm:cxn modelId="{F1985EC8-912D-4643-9694-6C4F31577854}" type="presOf" srcId="{A7338BCF-70B6-4099-B52E-A537FDAD1813}" destId="{03181563-4A3E-4D03-B377-A11892A2041E}" srcOrd="0" destOrd="1" presId="urn:microsoft.com/office/officeart/2005/8/layout/hList1"/>
    <dgm:cxn modelId="{20845DC9-23F2-4E9A-AE0F-CE74CFFA210A}" srcId="{53A3117C-C573-408D-B6DA-3DD975D5578F}" destId="{6EB6A90A-D581-40E9-BBF1-C9713793A15C}" srcOrd="0" destOrd="0" parTransId="{2131258E-B08C-4B24-92C3-F7245EF388D3}" sibTransId="{0EBE68C9-012D-4143-A7AA-F9EB85A046DD}"/>
    <dgm:cxn modelId="{0E62D7CA-760C-4209-8332-AA00D7BF8E41}" type="presOf" srcId="{6EB6A90A-D581-40E9-BBF1-C9713793A15C}" destId="{BDF78929-3652-423D-B0C5-6BA2162381BB}" srcOrd="0" destOrd="0" presId="urn:microsoft.com/office/officeart/2005/8/layout/hList1"/>
    <dgm:cxn modelId="{6D69C0D8-CFE3-4984-8A44-997BE5D0DE2C}" type="presOf" srcId="{D1E1CCDA-D12C-45F0-AAF1-1953CC383BF2}" destId="{F8DDBD0D-A6A8-4208-9690-A2AF3C613136}" srcOrd="0" destOrd="0" presId="urn:microsoft.com/office/officeart/2005/8/layout/hList1"/>
    <dgm:cxn modelId="{065A27DD-491D-4013-AB12-5E54EC297036}" srcId="{53A3117C-C573-408D-B6DA-3DD975D5578F}" destId="{EC9186D6-2625-4268-92F0-C0B53EDA11E2}" srcOrd="3" destOrd="0" parTransId="{B3A0F7A1-2E64-44C4-AA3B-9B40D0DE7249}" sibTransId="{52143A56-14A7-4F37-BFF4-473B8B5BEAA3}"/>
    <dgm:cxn modelId="{683E8DE4-85B4-4ACF-9B4D-F0CFBBDEB323}" type="presOf" srcId="{EA0DABD0-6CE2-482D-A193-BF6BD37F460C}" destId="{BDF78929-3652-423D-B0C5-6BA2162381BB}" srcOrd="0" destOrd="1" presId="urn:microsoft.com/office/officeart/2005/8/layout/hList1"/>
    <dgm:cxn modelId="{047E1CE7-282E-41D2-BF7E-2ED894CF16A5}" type="presOf" srcId="{EC9186D6-2625-4268-92F0-C0B53EDA11E2}" destId="{BDF78929-3652-423D-B0C5-6BA2162381BB}" srcOrd="0" destOrd="3" presId="urn:microsoft.com/office/officeart/2005/8/layout/hList1"/>
    <dgm:cxn modelId="{1DE4ACE7-05EF-428D-84A2-4CAB3C5C9FCE}" type="presOf" srcId="{C9675C61-4599-4B0C-A340-ADED5E9D24D7}" destId="{03181563-4A3E-4D03-B377-A11892A2041E}" srcOrd="0" destOrd="3" presId="urn:microsoft.com/office/officeart/2005/8/layout/hList1"/>
    <dgm:cxn modelId="{343A3DED-FDA2-4211-9B52-7F5538D148C0}" type="presOf" srcId="{D4FD503E-C40D-45CA-9174-54D72BC784E8}" destId="{CEAF3EBC-87AF-4DF0-ACC7-BA9E465EF0B3}" srcOrd="0" destOrd="2" presId="urn:microsoft.com/office/officeart/2005/8/layout/hList1"/>
    <dgm:cxn modelId="{4373DEF4-A519-4459-8EE7-C630A7450CF9}" srcId="{6354F975-8AA3-490E-95FE-601787317217}" destId="{C9675C61-4599-4B0C-A340-ADED5E9D24D7}" srcOrd="3" destOrd="0" parTransId="{C9F1D561-3AF9-48DF-804D-A3E4F31CD9C5}" sibTransId="{F2C32B8E-F64A-4C20-AA4A-CB73064F4E05}"/>
    <dgm:cxn modelId="{A59D72F6-80AE-46FF-AF73-CCC4B2E26A22}" srcId="{D1E1CCDA-D12C-45F0-AAF1-1953CC383BF2}" destId="{6354F975-8AA3-490E-95FE-601787317217}" srcOrd="0" destOrd="0" parTransId="{CB00A8C4-A684-4690-94EC-ACCDDA7E4D59}" sibTransId="{57A4AB27-DE5E-4996-84D0-C9F5C8B5F0AA}"/>
    <dgm:cxn modelId="{7DFC7DB1-DD4B-461E-B9FD-C563F4954744}" type="presParOf" srcId="{F8DDBD0D-A6A8-4208-9690-A2AF3C613136}" destId="{556833A6-A808-493A-8B8F-F2B49F538B56}" srcOrd="0" destOrd="0" presId="urn:microsoft.com/office/officeart/2005/8/layout/hList1"/>
    <dgm:cxn modelId="{E478139F-E5C3-4BE0-8F27-1480D00146AB}" type="presParOf" srcId="{556833A6-A808-493A-8B8F-F2B49F538B56}" destId="{C231B6D9-074C-44D9-815E-C79F8765B2EB}" srcOrd="0" destOrd="0" presId="urn:microsoft.com/office/officeart/2005/8/layout/hList1"/>
    <dgm:cxn modelId="{DD1CE40E-12C3-4F51-B4E3-DB77E7360B88}" type="presParOf" srcId="{556833A6-A808-493A-8B8F-F2B49F538B56}" destId="{03181563-4A3E-4D03-B377-A11892A2041E}" srcOrd="1" destOrd="0" presId="urn:microsoft.com/office/officeart/2005/8/layout/hList1"/>
    <dgm:cxn modelId="{C9D9452E-39C9-4378-A424-30B28C27B27E}" type="presParOf" srcId="{F8DDBD0D-A6A8-4208-9690-A2AF3C613136}" destId="{4A776383-5214-41E3-AF8B-DB13009E7AA2}" srcOrd="1" destOrd="0" presId="urn:microsoft.com/office/officeart/2005/8/layout/hList1"/>
    <dgm:cxn modelId="{FD87564F-EC83-46B3-9C33-8BF1ACE61A60}" type="presParOf" srcId="{F8DDBD0D-A6A8-4208-9690-A2AF3C613136}" destId="{0B4E775E-871A-406D-9A9A-4C17C3AF2D80}" srcOrd="2" destOrd="0" presId="urn:microsoft.com/office/officeart/2005/8/layout/hList1"/>
    <dgm:cxn modelId="{09B35166-00DB-4302-837B-4E81F3595B43}" type="presParOf" srcId="{0B4E775E-871A-406D-9A9A-4C17C3AF2D80}" destId="{43926B39-2E61-4F98-BFB5-BE15522AE265}" srcOrd="0" destOrd="0" presId="urn:microsoft.com/office/officeart/2005/8/layout/hList1"/>
    <dgm:cxn modelId="{F9C9B0C8-9300-462B-89A6-D54D7843B251}" type="presParOf" srcId="{0B4E775E-871A-406D-9A9A-4C17C3AF2D80}" destId="{CEAF3EBC-87AF-4DF0-ACC7-BA9E465EF0B3}" srcOrd="1" destOrd="0" presId="urn:microsoft.com/office/officeart/2005/8/layout/hList1"/>
    <dgm:cxn modelId="{21D6CB4C-6684-4A3F-B812-EF68F7BFEDE3}" type="presParOf" srcId="{F8DDBD0D-A6A8-4208-9690-A2AF3C613136}" destId="{846AB1AA-DA94-4C2B-9462-17DE39DB97DE}" srcOrd="3" destOrd="0" presId="urn:microsoft.com/office/officeart/2005/8/layout/hList1"/>
    <dgm:cxn modelId="{23A13310-6655-4280-BF1D-2E0E62018F73}" type="presParOf" srcId="{F8DDBD0D-A6A8-4208-9690-A2AF3C613136}" destId="{EE461A3B-2454-4A02-A56C-B4B6A7BBE042}" srcOrd="4" destOrd="0" presId="urn:microsoft.com/office/officeart/2005/8/layout/hList1"/>
    <dgm:cxn modelId="{3325AD55-F80F-4D41-AC11-53DB99E6D5B4}" type="presParOf" srcId="{EE461A3B-2454-4A02-A56C-B4B6A7BBE042}" destId="{2B1B9A16-A7F5-43C1-9C9D-730FFD8246BB}" srcOrd="0" destOrd="0" presId="urn:microsoft.com/office/officeart/2005/8/layout/hList1"/>
    <dgm:cxn modelId="{C27A3A59-99D7-4132-A604-B336485D0076}" type="presParOf" srcId="{EE461A3B-2454-4A02-A56C-B4B6A7BBE042}" destId="{BDF78929-3652-423D-B0C5-6BA2162381B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02B15E-E58D-414C-ACE3-4CEC88E8B9DC}" type="doc">
      <dgm:prSet loTypeId="urn:microsoft.com/office/officeart/2005/8/layout/vList6" loCatId="list" qsTypeId="urn:microsoft.com/office/officeart/2005/8/quickstyle/simple3" qsCatId="simple" csTypeId="urn:microsoft.com/office/officeart/2005/8/colors/accent1_2" csCatId="accent1" phldr="1"/>
      <dgm:spPr/>
      <dgm:t>
        <a:bodyPr/>
        <a:lstStyle/>
        <a:p>
          <a:endParaRPr lang="en-US"/>
        </a:p>
      </dgm:t>
    </dgm:pt>
    <dgm:pt modelId="{DC2812AC-B083-4AAD-AFA4-8458BE8170C5}">
      <dgm:prSet phldrT="[Text]" phldr="0" custT="1"/>
      <dgm:spPr>
        <a:solidFill>
          <a:schemeClr val="accent3">
            <a:lumMod val="95000"/>
          </a:schemeClr>
        </a:solidFill>
      </dgm:spPr>
      <dgm:t>
        <a:bodyPr/>
        <a:lstStyle/>
        <a:p>
          <a:r>
            <a:rPr lang="en-US" sz="2400"/>
            <a:t>Tinh gọn</a:t>
          </a:r>
        </a:p>
      </dgm:t>
    </dgm:pt>
    <dgm:pt modelId="{0D7190D6-1ED8-4D7A-AE2B-4311214342A5}" type="parTrans" cxnId="{CDCAC950-6165-46C2-99EC-49F6F656CCA2}">
      <dgm:prSet/>
      <dgm:spPr/>
      <dgm:t>
        <a:bodyPr/>
        <a:lstStyle/>
        <a:p>
          <a:endParaRPr lang="en-US"/>
        </a:p>
      </dgm:t>
    </dgm:pt>
    <dgm:pt modelId="{049B1405-7F4A-47C1-B66A-026856B42F0F}" type="sibTrans" cxnId="{CDCAC950-6165-46C2-99EC-49F6F656CCA2}">
      <dgm:prSet/>
      <dgm:spPr/>
      <dgm:t>
        <a:bodyPr/>
        <a:lstStyle/>
        <a:p>
          <a:endParaRPr lang="en-US"/>
        </a:p>
      </dgm:t>
    </dgm:pt>
    <dgm:pt modelId="{BDA7A76E-BECF-4EA4-9E03-3AC3CE6A8B05}">
      <dgm:prSet phldrT="[Text]" phldr="0"/>
      <dgm:spPr/>
      <dgm:t>
        <a:bodyPr/>
        <a:lstStyle/>
        <a:p>
          <a:r>
            <a:rPr lang="en-US"/>
            <a:t>HIS,LIS,EMR là </a:t>
          </a:r>
          <a:r>
            <a:rPr lang="en-US">
              <a:solidFill>
                <a:srgbClr val="0066FF"/>
              </a:solidFill>
            </a:rPr>
            <a:t>một phần mềm/một database</a:t>
          </a:r>
        </a:p>
      </dgm:t>
    </dgm:pt>
    <dgm:pt modelId="{7B2271C6-AA2F-4E77-A2F7-ECA21AD0718D}" type="parTrans" cxnId="{B1423941-D40A-4600-9A06-A00DF6469A4B}">
      <dgm:prSet/>
      <dgm:spPr/>
      <dgm:t>
        <a:bodyPr/>
        <a:lstStyle/>
        <a:p>
          <a:endParaRPr lang="en-US"/>
        </a:p>
      </dgm:t>
    </dgm:pt>
    <dgm:pt modelId="{6E2FBB0D-7ECD-4B4C-8C29-DBC3ECBC123B}" type="sibTrans" cxnId="{B1423941-D40A-4600-9A06-A00DF6469A4B}">
      <dgm:prSet/>
      <dgm:spPr/>
      <dgm:t>
        <a:bodyPr/>
        <a:lstStyle/>
        <a:p>
          <a:endParaRPr lang="en-US"/>
        </a:p>
      </dgm:t>
    </dgm:pt>
    <dgm:pt modelId="{5534FC7B-4F40-4BB1-8A5A-E03368485EFA}">
      <dgm:prSet phldrT="[Text]" phldr="0" custT="1"/>
      <dgm:spPr>
        <a:solidFill>
          <a:schemeClr val="accent2">
            <a:lumMod val="20000"/>
            <a:lumOff val="80000"/>
          </a:schemeClr>
        </a:solidFill>
      </dgm:spPr>
      <dgm:t>
        <a:bodyPr/>
        <a:lstStyle/>
        <a:p>
          <a:r>
            <a:rPr lang="en-US" sz="2400"/>
            <a:t>Ổn định</a:t>
          </a:r>
        </a:p>
      </dgm:t>
    </dgm:pt>
    <dgm:pt modelId="{8B3941CF-D83D-495D-8D6A-9B0DB0BE43EE}" type="parTrans" cxnId="{0FB8225B-54A6-4426-815E-5B5674800028}">
      <dgm:prSet/>
      <dgm:spPr/>
      <dgm:t>
        <a:bodyPr/>
        <a:lstStyle/>
        <a:p>
          <a:endParaRPr lang="en-US"/>
        </a:p>
      </dgm:t>
    </dgm:pt>
    <dgm:pt modelId="{6D23D413-DC88-4E0B-AF77-5F88E637E237}" type="sibTrans" cxnId="{0FB8225B-54A6-4426-815E-5B5674800028}">
      <dgm:prSet/>
      <dgm:spPr/>
      <dgm:t>
        <a:bodyPr/>
        <a:lstStyle/>
        <a:p>
          <a:endParaRPr lang="en-US"/>
        </a:p>
      </dgm:t>
    </dgm:pt>
    <dgm:pt modelId="{A0DBEEBC-8AF3-4FE9-910C-1D8B3EC21D6F}">
      <dgm:prSet phldrT="[Text]" phldr="0"/>
      <dgm:spPr/>
      <dgm:t>
        <a:bodyPr/>
        <a:lstStyle/>
        <a:p>
          <a:r>
            <a:rPr lang="en-US"/>
            <a:t>Cài đặt trong mạng nội bộ bệnh viện đảm bảo </a:t>
          </a:r>
          <a:r>
            <a:rPr lang="en-US">
              <a:solidFill>
                <a:srgbClr val="C00000"/>
              </a:solidFill>
            </a:rPr>
            <a:t>hiệu năng cao, ổn định tuyệt đố</a:t>
          </a:r>
          <a:r>
            <a:rPr lang="en-US"/>
            <a:t>i.</a:t>
          </a:r>
        </a:p>
      </dgm:t>
    </dgm:pt>
    <dgm:pt modelId="{A3DC8740-6820-4295-A10B-7D555A323E19}" type="parTrans" cxnId="{EAAD4A27-139E-4E93-9501-6A574A295921}">
      <dgm:prSet/>
      <dgm:spPr/>
      <dgm:t>
        <a:bodyPr/>
        <a:lstStyle/>
        <a:p>
          <a:endParaRPr lang="en-US"/>
        </a:p>
      </dgm:t>
    </dgm:pt>
    <dgm:pt modelId="{C6CBF557-6FB3-4F0A-974B-3EC1A326D6C1}" type="sibTrans" cxnId="{EAAD4A27-139E-4E93-9501-6A574A295921}">
      <dgm:prSet/>
      <dgm:spPr/>
      <dgm:t>
        <a:bodyPr/>
        <a:lstStyle/>
        <a:p>
          <a:endParaRPr lang="en-US"/>
        </a:p>
      </dgm:t>
    </dgm:pt>
    <dgm:pt modelId="{5927B54E-62CD-4DF5-A46B-57ACF459A86E}">
      <dgm:prSet phldrT="[Text]" phldr="0" custT="1"/>
      <dgm:spPr/>
      <dgm:t>
        <a:bodyPr/>
        <a:lstStyle/>
        <a:p>
          <a:r>
            <a:rPr lang="en-US" sz="2400"/>
            <a:t>Ngày càng thông minh</a:t>
          </a:r>
        </a:p>
      </dgm:t>
    </dgm:pt>
    <dgm:pt modelId="{C307BE90-E187-4B0B-97C7-2CDB089A3BC8}" type="parTrans" cxnId="{004AF4AD-C08D-4AF5-BB95-F47D90FF10C6}">
      <dgm:prSet/>
      <dgm:spPr/>
      <dgm:t>
        <a:bodyPr/>
        <a:lstStyle/>
        <a:p>
          <a:endParaRPr lang="en-US"/>
        </a:p>
      </dgm:t>
    </dgm:pt>
    <dgm:pt modelId="{59B643EA-9385-4F3F-9D18-5DE0501E282B}" type="sibTrans" cxnId="{004AF4AD-C08D-4AF5-BB95-F47D90FF10C6}">
      <dgm:prSet/>
      <dgm:spPr/>
      <dgm:t>
        <a:bodyPr/>
        <a:lstStyle/>
        <a:p>
          <a:endParaRPr lang="en-US"/>
        </a:p>
      </dgm:t>
    </dgm:pt>
    <dgm:pt modelId="{B9ED829A-F4E3-49C2-B668-448847F2A2AA}">
      <dgm:prSet phldrT="[Text]" phldr="0"/>
      <dgm:spPr/>
      <dgm:t>
        <a:bodyPr/>
        <a:lstStyle/>
        <a:p>
          <a:r>
            <a:rPr lang="en-US"/>
            <a:t>Cho phép CNTT tự cài đặt quy tắc tiền kiểm, hậu kiểm, tích lũy thêm quy tắc mỗi ngày </a:t>
          </a:r>
          <a:r>
            <a:rPr lang="en-US">
              <a:sym typeface="Wingdings" panose="05000000000000000000" pitchFamily="2" charset="2"/>
            </a:rPr>
            <a:t></a:t>
          </a:r>
          <a:r>
            <a:rPr lang="en-US"/>
            <a:t> </a:t>
          </a:r>
          <a:r>
            <a:rPr lang="en-US">
              <a:solidFill>
                <a:srgbClr val="0000FF"/>
              </a:solidFill>
            </a:rPr>
            <a:t>tích lũy thêm tri thức </a:t>
          </a:r>
          <a:r>
            <a:rPr lang="en-US"/>
            <a:t>cho BV để xây dựng </a:t>
          </a:r>
          <a:r>
            <a:rPr lang="en-US" b="1"/>
            <a:t>knowdelgebase</a:t>
          </a:r>
          <a:r>
            <a:rPr lang="en-US"/>
            <a:t> ngày càng giàu/chất lượng. Giúp BADT ngày càng thông minh hơn.</a:t>
          </a:r>
        </a:p>
      </dgm:t>
    </dgm:pt>
    <dgm:pt modelId="{4621BCEC-8B71-4086-B06D-5319AD6A98E3}" type="parTrans" cxnId="{4A9525CC-E3F7-4AD1-8394-B8027DA4F4DF}">
      <dgm:prSet/>
      <dgm:spPr/>
      <dgm:t>
        <a:bodyPr/>
        <a:lstStyle/>
        <a:p>
          <a:endParaRPr lang="en-US"/>
        </a:p>
      </dgm:t>
    </dgm:pt>
    <dgm:pt modelId="{50CD72A1-2693-471D-A6C8-E50681D76819}" type="sibTrans" cxnId="{4A9525CC-E3F7-4AD1-8394-B8027DA4F4DF}">
      <dgm:prSet/>
      <dgm:spPr/>
      <dgm:t>
        <a:bodyPr/>
        <a:lstStyle/>
        <a:p>
          <a:endParaRPr lang="en-US"/>
        </a:p>
      </dgm:t>
    </dgm:pt>
    <dgm:pt modelId="{2A0C2C1C-CAB6-46B6-B83E-B8EBAE6376A4}">
      <dgm:prSet phldrT="[Text]" phldr="0"/>
      <dgm:spPr/>
      <dgm:t>
        <a:bodyPr/>
        <a:lstStyle/>
        <a:p>
          <a:endParaRPr lang="en-US"/>
        </a:p>
      </dgm:t>
    </dgm:pt>
    <dgm:pt modelId="{584A0A9C-6A8B-4B7C-B2BA-A3744DB897E5}" type="parTrans" cxnId="{9EA9BFC2-A667-40B3-A491-81F052D3D5AD}">
      <dgm:prSet/>
      <dgm:spPr/>
      <dgm:t>
        <a:bodyPr/>
        <a:lstStyle/>
        <a:p>
          <a:endParaRPr lang="en-US"/>
        </a:p>
      </dgm:t>
    </dgm:pt>
    <dgm:pt modelId="{707C7A13-35EC-4747-88E9-DCD7215166F9}" type="sibTrans" cxnId="{9EA9BFC2-A667-40B3-A491-81F052D3D5AD}">
      <dgm:prSet/>
      <dgm:spPr/>
      <dgm:t>
        <a:bodyPr/>
        <a:lstStyle/>
        <a:p>
          <a:endParaRPr lang="en-US"/>
        </a:p>
      </dgm:t>
    </dgm:pt>
    <dgm:pt modelId="{1FEC991C-CF77-4BFD-B422-F954E06FC683}">
      <dgm:prSet phldrT="[Text]" phldr="0"/>
      <dgm:spPr/>
      <dgm:t>
        <a:bodyPr/>
        <a:lstStyle/>
        <a:p>
          <a:r>
            <a:rPr lang="en-US"/>
            <a:t>Loại bỏ toàn bộ vướng mắc/sai sót/chậm khi tích hợp</a:t>
          </a:r>
        </a:p>
      </dgm:t>
    </dgm:pt>
    <dgm:pt modelId="{ED49D0EE-0EAE-4DD3-83F0-588C1B5A3764}" type="parTrans" cxnId="{4F5536A6-AD25-4A51-9BAD-7224291A907D}">
      <dgm:prSet/>
      <dgm:spPr/>
      <dgm:t>
        <a:bodyPr/>
        <a:lstStyle/>
        <a:p>
          <a:endParaRPr lang="en-US"/>
        </a:p>
      </dgm:t>
    </dgm:pt>
    <dgm:pt modelId="{2D43C82E-59EA-4D79-AEDD-76AA1050FAEE}" type="sibTrans" cxnId="{4F5536A6-AD25-4A51-9BAD-7224291A907D}">
      <dgm:prSet/>
      <dgm:spPr/>
      <dgm:t>
        <a:bodyPr/>
        <a:lstStyle/>
        <a:p>
          <a:endParaRPr lang="en-US"/>
        </a:p>
      </dgm:t>
    </dgm:pt>
    <dgm:pt modelId="{A3935739-C00F-4E82-92E7-1E7390C1FE22}">
      <dgm:prSet phldrT="[Text]" phldr="0"/>
      <dgm:spPr/>
      <dgm:t>
        <a:bodyPr/>
        <a:lstStyle/>
        <a:p>
          <a:r>
            <a:rPr lang="en-US"/>
            <a:t>Kết nối &gt;10 bank lớn, kết nối đồng thời 2 bank</a:t>
          </a:r>
        </a:p>
      </dgm:t>
    </dgm:pt>
    <dgm:pt modelId="{F2C607BC-7843-437C-9122-835FFA26D29F}" type="parTrans" cxnId="{54429F8F-BCFE-4A55-A8B1-9EF0DBD0B0E8}">
      <dgm:prSet/>
      <dgm:spPr/>
      <dgm:t>
        <a:bodyPr/>
        <a:lstStyle/>
        <a:p>
          <a:endParaRPr lang="en-US"/>
        </a:p>
      </dgm:t>
    </dgm:pt>
    <dgm:pt modelId="{2F497AB3-7C2D-47D6-89FB-8ECDE731F3A7}" type="sibTrans" cxnId="{54429F8F-BCFE-4A55-A8B1-9EF0DBD0B0E8}">
      <dgm:prSet/>
      <dgm:spPr/>
      <dgm:t>
        <a:bodyPr/>
        <a:lstStyle/>
        <a:p>
          <a:endParaRPr lang="en-US"/>
        </a:p>
      </dgm:t>
    </dgm:pt>
    <dgm:pt modelId="{0F8B2117-E31C-48A3-AED6-9F3A8B43C23C}">
      <dgm:prSet phldrT="[Text]" phldr="0"/>
      <dgm:spPr/>
      <dgm:t>
        <a:bodyPr/>
        <a:lstStyle/>
        <a:p>
          <a:r>
            <a:rPr lang="en-US"/>
            <a:t>Mô hình đa chi nhánh, mỗi chi nhánh có mã KCBBD riêng, quyết toán BHYT riêng</a:t>
          </a:r>
        </a:p>
      </dgm:t>
    </dgm:pt>
    <dgm:pt modelId="{EABCF37C-2D9D-4BE4-A136-9BA7E48C8094}" type="parTrans" cxnId="{C56816D8-16DB-46A3-BA84-8ADCF65749AF}">
      <dgm:prSet/>
      <dgm:spPr/>
      <dgm:t>
        <a:bodyPr/>
        <a:lstStyle/>
        <a:p>
          <a:endParaRPr lang="en-US"/>
        </a:p>
      </dgm:t>
    </dgm:pt>
    <dgm:pt modelId="{62237FE4-653B-4DFB-9F03-B605584FBBAC}" type="sibTrans" cxnId="{C56816D8-16DB-46A3-BA84-8ADCF65749AF}">
      <dgm:prSet/>
      <dgm:spPr/>
      <dgm:t>
        <a:bodyPr/>
        <a:lstStyle/>
        <a:p>
          <a:endParaRPr lang="en-US"/>
        </a:p>
      </dgm:t>
    </dgm:pt>
    <dgm:pt modelId="{6BDEA56B-E501-4722-95C1-81ED704750C8}">
      <dgm:prSet phldrT="[Text]" phldr="0"/>
      <dgm:spPr/>
      <dgm:t>
        <a:bodyPr/>
        <a:lstStyle/>
        <a:p>
          <a:r>
            <a:rPr lang="en-US"/>
            <a:t>Một </a:t>
          </a:r>
          <a:r>
            <a:rPr lang="en-US">
              <a:solidFill>
                <a:srgbClr val="0066FF"/>
              </a:solidFill>
            </a:rPr>
            <a:t>Patient ID duy nhất </a:t>
          </a:r>
          <a:r>
            <a:rPr lang="en-US"/>
            <a:t>trên toàn hệ thống</a:t>
          </a:r>
        </a:p>
      </dgm:t>
    </dgm:pt>
    <dgm:pt modelId="{489A4765-45F2-4F18-9E51-468DFE0A3550}" type="parTrans" cxnId="{77E250AC-2530-4D70-8C28-F022178D18C1}">
      <dgm:prSet/>
      <dgm:spPr/>
      <dgm:t>
        <a:bodyPr/>
        <a:lstStyle/>
        <a:p>
          <a:endParaRPr lang="en-US"/>
        </a:p>
      </dgm:t>
    </dgm:pt>
    <dgm:pt modelId="{22A7855D-75E4-44A2-810C-E84BF194750F}" type="sibTrans" cxnId="{77E250AC-2530-4D70-8C28-F022178D18C1}">
      <dgm:prSet/>
      <dgm:spPr/>
      <dgm:t>
        <a:bodyPr/>
        <a:lstStyle/>
        <a:p>
          <a:endParaRPr lang="en-US"/>
        </a:p>
      </dgm:t>
    </dgm:pt>
    <dgm:pt modelId="{4ECFBBD7-0066-4B74-BB3D-8EC9F42FB461}" type="pres">
      <dgm:prSet presAssocID="{1D02B15E-E58D-414C-ACE3-4CEC88E8B9DC}" presName="Name0" presStyleCnt="0">
        <dgm:presLayoutVars>
          <dgm:dir/>
          <dgm:animLvl val="lvl"/>
          <dgm:resizeHandles/>
        </dgm:presLayoutVars>
      </dgm:prSet>
      <dgm:spPr/>
    </dgm:pt>
    <dgm:pt modelId="{691B95F0-B7A7-499B-95D2-1C06DDAF9022}" type="pres">
      <dgm:prSet presAssocID="{DC2812AC-B083-4AAD-AFA4-8458BE8170C5}" presName="linNode" presStyleCnt="0"/>
      <dgm:spPr/>
    </dgm:pt>
    <dgm:pt modelId="{EE7A8373-13E5-4C9D-9EE1-7332E4978B63}" type="pres">
      <dgm:prSet presAssocID="{DC2812AC-B083-4AAD-AFA4-8458BE8170C5}" presName="parentShp" presStyleLbl="node1" presStyleIdx="0" presStyleCnt="3" custScaleX="66667">
        <dgm:presLayoutVars>
          <dgm:bulletEnabled val="1"/>
        </dgm:presLayoutVars>
      </dgm:prSet>
      <dgm:spPr/>
    </dgm:pt>
    <dgm:pt modelId="{5C42B1A0-1DA7-44E4-B9F1-A58C63CFC547}" type="pres">
      <dgm:prSet presAssocID="{DC2812AC-B083-4AAD-AFA4-8458BE8170C5}" presName="childShp" presStyleLbl="bgAccFollowNode1" presStyleIdx="0" presStyleCnt="3">
        <dgm:presLayoutVars>
          <dgm:bulletEnabled val="1"/>
        </dgm:presLayoutVars>
      </dgm:prSet>
      <dgm:spPr/>
    </dgm:pt>
    <dgm:pt modelId="{92A319E3-FF24-4543-9464-DFDD6271AA26}" type="pres">
      <dgm:prSet presAssocID="{049B1405-7F4A-47C1-B66A-026856B42F0F}" presName="spacing" presStyleCnt="0"/>
      <dgm:spPr/>
    </dgm:pt>
    <dgm:pt modelId="{4FE7C5FC-C5CC-4D21-80A1-CCBB985C2592}" type="pres">
      <dgm:prSet presAssocID="{5534FC7B-4F40-4BB1-8A5A-E03368485EFA}" presName="linNode" presStyleCnt="0"/>
      <dgm:spPr/>
    </dgm:pt>
    <dgm:pt modelId="{BA01DD21-1787-4E3D-91CB-27A64F5A6BE7}" type="pres">
      <dgm:prSet presAssocID="{5534FC7B-4F40-4BB1-8A5A-E03368485EFA}" presName="parentShp" presStyleLbl="node1" presStyleIdx="1" presStyleCnt="3" custScaleX="66667">
        <dgm:presLayoutVars>
          <dgm:bulletEnabled val="1"/>
        </dgm:presLayoutVars>
      </dgm:prSet>
      <dgm:spPr/>
    </dgm:pt>
    <dgm:pt modelId="{19542F50-6BFE-4E7A-97AC-E7E3612A4B5F}" type="pres">
      <dgm:prSet presAssocID="{5534FC7B-4F40-4BB1-8A5A-E03368485EFA}" presName="childShp" presStyleLbl="bgAccFollowNode1" presStyleIdx="1" presStyleCnt="3">
        <dgm:presLayoutVars>
          <dgm:bulletEnabled val="1"/>
        </dgm:presLayoutVars>
      </dgm:prSet>
      <dgm:spPr/>
    </dgm:pt>
    <dgm:pt modelId="{C78E3E8A-C47F-4879-BA11-9D34FE51471B}" type="pres">
      <dgm:prSet presAssocID="{6D23D413-DC88-4E0B-AF77-5F88E637E237}" presName="spacing" presStyleCnt="0"/>
      <dgm:spPr/>
    </dgm:pt>
    <dgm:pt modelId="{E255E596-B9B6-4577-96A3-AF526011CFD5}" type="pres">
      <dgm:prSet presAssocID="{5927B54E-62CD-4DF5-A46B-57ACF459A86E}" presName="linNode" presStyleCnt="0"/>
      <dgm:spPr/>
    </dgm:pt>
    <dgm:pt modelId="{502F9B38-B57C-4CE3-9E7C-965A843C274A}" type="pres">
      <dgm:prSet presAssocID="{5927B54E-62CD-4DF5-A46B-57ACF459A86E}" presName="parentShp" presStyleLbl="node1" presStyleIdx="2" presStyleCnt="3" custScaleX="66667">
        <dgm:presLayoutVars>
          <dgm:bulletEnabled val="1"/>
        </dgm:presLayoutVars>
      </dgm:prSet>
      <dgm:spPr/>
    </dgm:pt>
    <dgm:pt modelId="{2C9E411D-0877-437D-AF9D-C6C468D9357A}" type="pres">
      <dgm:prSet presAssocID="{5927B54E-62CD-4DF5-A46B-57ACF459A86E}" presName="childShp" presStyleLbl="bgAccFollowNode1" presStyleIdx="2" presStyleCnt="3">
        <dgm:presLayoutVars>
          <dgm:bulletEnabled val="1"/>
        </dgm:presLayoutVars>
      </dgm:prSet>
      <dgm:spPr/>
    </dgm:pt>
  </dgm:ptLst>
  <dgm:cxnLst>
    <dgm:cxn modelId="{72503B0A-C47B-4A1B-B81A-323E0D7EAD0C}" type="presOf" srcId="{A3935739-C00F-4E82-92E7-1E7390C1FE22}" destId="{19542F50-6BFE-4E7A-97AC-E7E3612A4B5F}" srcOrd="0" destOrd="1" presId="urn:microsoft.com/office/officeart/2005/8/layout/vList6"/>
    <dgm:cxn modelId="{23AE9A17-5B23-4522-B366-7072ECCAEDEE}" type="presOf" srcId="{BDA7A76E-BECF-4EA4-9E03-3AC3CE6A8B05}" destId="{5C42B1A0-1DA7-44E4-B9F1-A58C63CFC547}" srcOrd="0" destOrd="0" presId="urn:microsoft.com/office/officeart/2005/8/layout/vList6"/>
    <dgm:cxn modelId="{4B985A24-3D78-45C9-A3CE-D0CE271A671C}" type="presOf" srcId="{5534FC7B-4F40-4BB1-8A5A-E03368485EFA}" destId="{BA01DD21-1787-4E3D-91CB-27A64F5A6BE7}" srcOrd="0" destOrd="0" presId="urn:microsoft.com/office/officeart/2005/8/layout/vList6"/>
    <dgm:cxn modelId="{EAAD4A27-139E-4E93-9501-6A574A295921}" srcId="{5534FC7B-4F40-4BB1-8A5A-E03368485EFA}" destId="{A0DBEEBC-8AF3-4FE9-910C-1D8B3EC21D6F}" srcOrd="0" destOrd="0" parTransId="{A3DC8740-6820-4295-A10B-7D555A323E19}" sibTransId="{C6CBF557-6FB3-4F0A-974B-3EC1A326D6C1}"/>
    <dgm:cxn modelId="{0FB8225B-54A6-4426-815E-5B5674800028}" srcId="{1D02B15E-E58D-414C-ACE3-4CEC88E8B9DC}" destId="{5534FC7B-4F40-4BB1-8A5A-E03368485EFA}" srcOrd="1" destOrd="0" parTransId="{8B3941CF-D83D-495D-8D6A-9B0DB0BE43EE}" sibTransId="{6D23D413-DC88-4E0B-AF77-5F88E637E237}"/>
    <dgm:cxn modelId="{B0936B5C-0A55-410E-890B-D2F8776A98E9}" type="presOf" srcId="{1D02B15E-E58D-414C-ACE3-4CEC88E8B9DC}" destId="{4ECFBBD7-0066-4B74-BB3D-8EC9F42FB461}" srcOrd="0" destOrd="0" presId="urn:microsoft.com/office/officeart/2005/8/layout/vList6"/>
    <dgm:cxn modelId="{9B6E0C5D-C8B4-45AE-BF79-F2F7DE17456F}" type="presOf" srcId="{B9ED829A-F4E3-49C2-B668-448847F2A2AA}" destId="{2C9E411D-0877-437D-AF9D-C6C468D9357A}" srcOrd="0" destOrd="0" presId="urn:microsoft.com/office/officeart/2005/8/layout/vList6"/>
    <dgm:cxn modelId="{B1423941-D40A-4600-9A06-A00DF6469A4B}" srcId="{DC2812AC-B083-4AAD-AFA4-8458BE8170C5}" destId="{BDA7A76E-BECF-4EA4-9E03-3AC3CE6A8B05}" srcOrd="0" destOrd="0" parTransId="{7B2271C6-AA2F-4E77-A2F7-ECA21AD0718D}" sibTransId="{6E2FBB0D-7ECD-4B4C-8C29-DBC3ECBC123B}"/>
    <dgm:cxn modelId="{CDCAC950-6165-46C2-99EC-49F6F656CCA2}" srcId="{1D02B15E-E58D-414C-ACE3-4CEC88E8B9DC}" destId="{DC2812AC-B083-4AAD-AFA4-8458BE8170C5}" srcOrd="0" destOrd="0" parTransId="{0D7190D6-1ED8-4D7A-AE2B-4311214342A5}" sibTransId="{049B1405-7F4A-47C1-B66A-026856B42F0F}"/>
    <dgm:cxn modelId="{A1966752-274B-46E6-AE0C-B5123CADCFBD}" type="presOf" srcId="{0F8B2117-E31C-48A3-AED6-9F3A8B43C23C}" destId="{19542F50-6BFE-4E7A-97AC-E7E3612A4B5F}" srcOrd="0" destOrd="2" presId="urn:microsoft.com/office/officeart/2005/8/layout/vList6"/>
    <dgm:cxn modelId="{0E1E4E73-4427-4868-AC30-608A5C45B515}" type="presOf" srcId="{2A0C2C1C-CAB6-46B6-B83E-B8EBAE6376A4}" destId="{2C9E411D-0877-437D-AF9D-C6C468D9357A}" srcOrd="0" destOrd="1" presId="urn:microsoft.com/office/officeart/2005/8/layout/vList6"/>
    <dgm:cxn modelId="{6A856D8C-DAE0-4E2D-8F89-6C997AAD94CC}" type="presOf" srcId="{1FEC991C-CF77-4BFD-B422-F954E06FC683}" destId="{5C42B1A0-1DA7-44E4-B9F1-A58C63CFC547}" srcOrd="0" destOrd="2" presId="urn:microsoft.com/office/officeart/2005/8/layout/vList6"/>
    <dgm:cxn modelId="{54429F8F-BCFE-4A55-A8B1-9EF0DBD0B0E8}" srcId="{5534FC7B-4F40-4BB1-8A5A-E03368485EFA}" destId="{A3935739-C00F-4E82-92E7-1E7390C1FE22}" srcOrd="1" destOrd="0" parTransId="{F2C607BC-7843-437C-9122-835FFA26D29F}" sibTransId="{2F497AB3-7C2D-47D6-89FB-8ECDE731F3A7}"/>
    <dgm:cxn modelId="{0E73BE94-924D-45D5-B635-81860A7271B6}" type="presOf" srcId="{DC2812AC-B083-4AAD-AFA4-8458BE8170C5}" destId="{EE7A8373-13E5-4C9D-9EE1-7332E4978B63}" srcOrd="0" destOrd="0" presId="urn:microsoft.com/office/officeart/2005/8/layout/vList6"/>
    <dgm:cxn modelId="{4F5536A6-AD25-4A51-9BAD-7224291A907D}" srcId="{DC2812AC-B083-4AAD-AFA4-8458BE8170C5}" destId="{1FEC991C-CF77-4BFD-B422-F954E06FC683}" srcOrd="2" destOrd="0" parTransId="{ED49D0EE-0EAE-4DD3-83F0-588C1B5A3764}" sibTransId="{2D43C82E-59EA-4D79-AEDD-76AA1050FAEE}"/>
    <dgm:cxn modelId="{9B90C1A6-DABF-471A-99B7-381A2D3071EB}" type="presOf" srcId="{6BDEA56B-E501-4722-95C1-81ED704750C8}" destId="{5C42B1A0-1DA7-44E4-B9F1-A58C63CFC547}" srcOrd="0" destOrd="1" presId="urn:microsoft.com/office/officeart/2005/8/layout/vList6"/>
    <dgm:cxn modelId="{77E250AC-2530-4D70-8C28-F022178D18C1}" srcId="{DC2812AC-B083-4AAD-AFA4-8458BE8170C5}" destId="{6BDEA56B-E501-4722-95C1-81ED704750C8}" srcOrd="1" destOrd="0" parTransId="{489A4765-45F2-4F18-9E51-468DFE0A3550}" sibTransId="{22A7855D-75E4-44A2-810C-E84BF194750F}"/>
    <dgm:cxn modelId="{004AF4AD-C08D-4AF5-BB95-F47D90FF10C6}" srcId="{1D02B15E-E58D-414C-ACE3-4CEC88E8B9DC}" destId="{5927B54E-62CD-4DF5-A46B-57ACF459A86E}" srcOrd="2" destOrd="0" parTransId="{C307BE90-E187-4B0B-97C7-2CDB089A3BC8}" sibTransId="{59B643EA-9385-4F3F-9D18-5DE0501E282B}"/>
    <dgm:cxn modelId="{9EA9BFC2-A667-40B3-A491-81F052D3D5AD}" srcId="{5927B54E-62CD-4DF5-A46B-57ACF459A86E}" destId="{2A0C2C1C-CAB6-46B6-B83E-B8EBAE6376A4}" srcOrd="1" destOrd="0" parTransId="{584A0A9C-6A8B-4B7C-B2BA-A3744DB897E5}" sibTransId="{707C7A13-35EC-4747-88E9-DCD7215166F9}"/>
    <dgm:cxn modelId="{12A694CA-56F6-410A-A023-77EEA57B4DF9}" type="presOf" srcId="{5927B54E-62CD-4DF5-A46B-57ACF459A86E}" destId="{502F9B38-B57C-4CE3-9E7C-965A843C274A}" srcOrd="0" destOrd="0" presId="urn:microsoft.com/office/officeart/2005/8/layout/vList6"/>
    <dgm:cxn modelId="{4A9525CC-E3F7-4AD1-8394-B8027DA4F4DF}" srcId="{5927B54E-62CD-4DF5-A46B-57ACF459A86E}" destId="{B9ED829A-F4E3-49C2-B668-448847F2A2AA}" srcOrd="0" destOrd="0" parTransId="{4621BCEC-8B71-4086-B06D-5319AD6A98E3}" sibTransId="{50CD72A1-2693-471D-A6C8-E50681D76819}"/>
    <dgm:cxn modelId="{A662C9CE-0C81-4B4E-BE65-98B1E7E5B35B}" type="presOf" srcId="{A0DBEEBC-8AF3-4FE9-910C-1D8B3EC21D6F}" destId="{19542F50-6BFE-4E7A-97AC-E7E3612A4B5F}" srcOrd="0" destOrd="0" presId="urn:microsoft.com/office/officeart/2005/8/layout/vList6"/>
    <dgm:cxn modelId="{C56816D8-16DB-46A3-BA84-8ADCF65749AF}" srcId="{5534FC7B-4F40-4BB1-8A5A-E03368485EFA}" destId="{0F8B2117-E31C-48A3-AED6-9F3A8B43C23C}" srcOrd="2" destOrd="0" parTransId="{EABCF37C-2D9D-4BE4-A136-9BA7E48C8094}" sibTransId="{62237FE4-653B-4DFB-9F03-B605584FBBAC}"/>
    <dgm:cxn modelId="{E05A7E13-EC87-4343-9627-98834D6AE85B}" type="presParOf" srcId="{4ECFBBD7-0066-4B74-BB3D-8EC9F42FB461}" destId="{691B95F0-B7A7-499B-95D2-1C06DDAF9022}" srcOrd="0" destOrd="0" presId="urn:microsoft.com/office/officeart/2005/8/layout/vList6"/>
    <dgm:cxn modelId="{2D93C02F-0849-480A-8BF5-040EF718021C}" type="presParOf" srcId="{691B95F0-B7A7-499B-95D2-1C06DDAF9022}" destId="{EE7A8373-13E5-4C9D-9EE1-7332E4978B63}" srcOrd="0" destOrd="0" presId="urn:microsoft.com/office/officeart/2005/8/layout/vList6"/>
    <dgm:cxn modelId="{343B229E-37D5-4559-BC5E-E1F49CF102C2}" type="presParOf" srcId="{691B95F0-B7A7-499B-95D2-1C06DDAF9022}" destId="{5C42B1A0-1DA7-44E4-B9F1-A58C63CFC547}" srcOrd="1" destOrd="0" presId="urn:microsoft.com/office/officeart/2005/8/layout/vList6"/>
    <dgm:cxn modelId="{9C6E60B5-5600-474B-828B-B3A6CBE078BB}" type="presParOf" srcId="{4ECFBBD7-0066-4B74-BB3D-8EC9F42FB461}" destId="{92A319E3-FF24-4543-9464-DFDD6271AA26}" srcOrd="1" destOrd="0" presId="urn:microsoft.com/office/officeart/2005/8/layout/vList6"/>
    <dgm:cxn modelId="{C4861BEE-D986-44E4-8BE5-1B60E721CBFD}" type="presParOf" srcId="{4ECFBBD7-0066-4B74-BB3D-8EC9F42FB461}" destId="{4FE7C5FC-C5CC-4D21-80A1-CCBB985C2592}" srcOrd="2" destOrd="0" presId="urn:microsoft.com/office/officeart/2005/8/layout/vList6"/>
    <dgm:cxn modelId="{51FBC9EA-298E-4491-BCD3-0E93A5A9C613}" type="presParOf" srcId="{4FE7C5FC-C5CC-4D21-80A1-CCBB985C2592}" destId="{BA01DD21-1787-4E3D-91CB-27A64F5A6BE7}" srcOrd="0" destOrd="0" presId="urn:microsoft.com/office/officeart/2005/8/layout/vList6"/>
    <dgm:cxn modelId="{8ED471B0-B16F-4F51-8069-F997DB75CBDB}" type="presParOf" srcId="{4FE7C5FC-C5CC-4D21-80A1-CCBB985C2592}" destId="{19542F50-6BFE-4E7A-97AC-E7E3612A4B5F}" srcOrd="1" destOrd="0" presId="urn:microsoft.com/office/officeart/2005/8/layout/vList6"/>
    <dgm:cxn modelId="{23BCD85C-3B97-4C6A-B30A-B0F97E39B11D}" type="presParOf" srcId="{4ECFBBD7-0066-4B74-BB3D-8EC9F42FB461}" destId="{C78E3E8A-C47F-4879-BA11-9D34FE51471B}" srcOrd="3" destOrd="0" presId="urn:microsoft.com/office/officeart/2005/8/layout/vList6"/>
    <dgm:cxn modelId="{BB6A24DF-2EB4-4363-9EF5-31768D829EF2}" type="presParOf" srcId="{4ECFBBD7-0066-4B74-BB3D-8EC9F42FB461}" destId="{E255E596-B9B6-4577-96A3-AF526011CFD5}" srcOrd="4" destOrd="0" presId="urn:microsoft.com/office/officeart/2005/8/layout/vList6"/>
    <dgm:cxn modelId="{84E8D65F-D583-4AAE-89F1-B83B303DB5C2}" type="presParOf" srcId="{E255E596-B9B6-4577-96A3-AF526011CFD5}" destId="{502F9B38-B57C-4CE3-9E7C-965A843C274A}" srcOrd="0" destOrd="0" presId="urn:microsoft.com/office/officeart/2005/8/layout/vList6"/>
    <dgm:cxn modelId="{FA6E3D44-0DD3-4E6A-A3B8-F123F0730E81}" type="presParOf" srcId="{E255E596-B9B6-4577-96A3-AF526011CFD5}" destId="{2C9E411D-0877-437D-AF9D-C6C468D9357A}"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D02B15E-E58D-414C-ACE3-4CEC88E8B9DC}" type="doc">
      <dgm:prSet loTypeId="urn:microsoft.com/office/officeart/2005/8/layout/chevron2" loCatId="list" qsTypeId="urn:microsoft.com/office/officeart/2005/8/quickstyle/simple3" qsCatId="simple" csTypeId="urn:microsoft.com/office/officeart/2005/8/colors/accent1_2" csCatId="accent1" phldr="1"/>
      <dgm:spPr/>
      <dgm:t>
        <a:bodyPr/>
        <a:lstStyle/>
        <a:p>
          <a:endParaRPr lang="en-US"/>
        </a:p>
      </dgm:t>
    </dgm:pt>
    <dgm:pt modelId="{DC2812AC-B083-4AAD-AFA4-8458BE8170C5}">
      <dgm:prSet phldrT="[Text]" phldr="0"/>
      <dgm:spPr>
        <a:solidFill>
          <a:schemeClr val="accent2">
            <a:lumMod val="20000"/>
            <a:lumOff val="80000"/>
          </a:schemeClr>
        </a:solidFill>
      </dgm:spPr>
      <dgm:t>
        <a:bodyPr/>
        <a:lstStyle/>
        <a:p>
          <a:r>
            <a:rPr lang="en-US" b="1"/>
            <a:t>Bước 1</a:t>
          </a:r>
        </a:p>
      </dgm:t>
    </dgm:pt>
    <dgm:pt modelId="{0D7190D6-1ED8-4D7A-AE2B-4311214342A5}" type="parTrans" cxnId="{CDCAC950-6165-46C2-99EC-49F6F656CCA2}">
      <dgm:prSet/>
      <dgm:spPr/>
      <dgm:t>
        <a:bodyPr/>
        <a:lstStyle/>
        <a:p>
          <a:endParaRPr lang="en-US"/>
        </a:p>
      </dgm:t>
    </dgm:pt>
    <dgm:pt modelId="{049B1405-7F4A-47C1-B66A-026856B42F0F}" type="sibTrans" cxnId="{CDCAC950-6165-46C2-99EC-49F6F656CCA2}">
      <dgm:prSet/>
      <dgm:spPr/>
      <dgm:t>
        <a:bodyPr/>
        <a:lstStyle/>
        <a:p>
          <a:endParaRPr lang="en-US"/>
        </a:p>
      </dgm:t>
    </dgm:pt>
    <dgm:pt modelId="{BDA7A76E-BECF-4EA4-9E03-3AC3CE6A8B05}">
      <dgm:prSet phldrT="[Text]" phldr="0" custT="1"/>
      <dgm:spPr/>
      <dgm:t>
        <a:bodyPr/>
        <a:lstStyle/>
        <a:p>
          <a:r>
            <a:rPr lang="en-US" sz="1400" i="0"/>
            <a:t>Triển khai BADT mức cơ bản</a:t>
          </a:r>
        </a:p>
      </dgm:t>
    </dgm:pt>
    <dgm:pt modelId="{7B2271C6-AA2F-4E77-A2F7-ECA21AD0718D}" type="parTrans" cxnId="{B1423941-D40A-4600-9A06-A00DF6469A4B}">
      <dgm:prSet/>
      <dgm:spPr/>
      <dgm:t>
        <a:bodyPr/>
        <a:lstStyle/>
        <a:p>
          <a:endParaRPr lang="en-US"/>
        </a:p>
      </dgm:t>
    </dgm:pt>
    <dgm:pt modelId="{6E2FBB0D-7ECD-4B4C-8C29-DBC3ECBC123B}" type="sibTrans" cxnId="{B1423941-D40A-4600-9A06-A00DF6469A4B}">
      <dgm:prSet/>
      <dgm:spPr/>
      <dgm:t>
        <a:bodyPr/>
        <a:lstStyle/>
        <a:p>
          <a:endParaRPr lang="en-US"/>
        </a:p>
      </dgm:t>
    </dgm:pt>
    <dgm:pt modelId="{5534FC7B-4F40-4BB1-8A5A-E03368485EFA}">
      <dgm:prSet phldrT="[Text]" phldr="0"/>
      <dgm:spPr/>
      <dgm:t>
        <a:bodyPr/>
        <a:lstStyle/>
        <a:p>
          <a:r>
            <a:rPr lang="en-US" b="1"/>
            <a:t>Bước 2</a:t>
          </a:r>
        </a:p>
      </dgm:t>
    </dgm:pt>
    <dgm:pt modelId="{8B3941CF-D83D-495D-8D6A-9B0DB0BE43EE}" type="parTrans" cxnId="{0FB8225B-54A6-4426-815E-5B5674800028}">
      <dgm:prSet/>
      <dgm:spPr/>
      <dgm:t>
        <a:bodyPr/>
        <a:lstStyle/>
        <a:p>
          <a:endParaRPr lang="en-US"/>
        </a:p>
      </dgm:t>
    </dgm:pt>
    <dgm:pt modelId="{6D23D413-DC88-4E0B-AF77-5F88E637E237}" type="sibTrans" cxnId="{0FB8225B-54A6-4426-815E-5B5674800028}">
      <dgm:prSet/>
      <dgm:spPr/>
      <dgm:t>
        <a:bodyPr/>
        <a:lstStyle/>
        <a:p>
          <a:endParaRPr lang="en-US"/>
        </a:p>
      </dgm:t>
    </dgm:pt>
    <dgm:pt modelId="{A0DBEEBC-8AF3-4FE9-910C-1D8B3EC21D6F}">
      <dgm:prSet phldrT="[Text]" phldr="0" custT="1"/>
      <dgm:spPr/>
      <dgm:t>
        <a:bodyPr/>
        <a:lstStyle/>
        <a:p>
          <a:r>
            <a:rPr lang="en-US" sz="1400"/>
            <a:t>Triển khai BADT mức nâng cao: đáp ứng </a:t>
          </a:r>
          <a:r>
            <a:rPr lang="en-US" sz="1400">
              <a:solidFill>
                <a:srgbClr val="C00000"/>
              </a:solidFill>
            </a:rPr>
            <a:t>zeroWaiting – paperless -cashless</a:t>
          </a:r>
          <a:r>
            <a:rPr lang="en-US" sz="1400"/>
            <a:t> </a:t>
          </a:r>
        </a:p>
      </dgm:t>
    </dgm:pt>
    <dgm:pt modelId="{A3DC8740-6820-4295-A10B-7D555A323E19}" type="parTrans" cxnId="{EAAD4A27-139E-4E93-9501-6A574A295921}">
      <dgm:prSet/>
      <dgm:spPr/>
      <dgm:t>
        <a:bodyPr/>
        <a:lstStyle/>
        <a:p>
          <a:endParaRPr lang="en-US"/>
        </a:p>
      </dgm:t>
    </dgm:pt>
    <dgm:pt modelId="{C6CBF557-6FB3-4F0A-974B-3EC1A326D6C1}" type="sibTrans" cxnId="{EAAD4A27-139E-4E93-9501-6A574A295921}">
      <dgm:prSet/>
      <dgm:spPr/>
      <dgm:t>
        <a:bodyPr/>
        <a:lstStyle/>
        <a:p>
          <a:endParaRPr lang="en-US"/>
        </a:p>
      </dgm:t>
    </dgm:pt>
    <dgm:pt modelId="{5927B54E-62CD-4DF5-A46B-57ACF459A86E}">
      <dgm:prSet phldrT="[Text]" phldr="0"/>
      <dgm:spPr>
        <a:solidFill>
          <a:srgbClr val="FFFFCC"/>
        </a:solidFill>
      </dgm:spPr>
      <dgm:t>
        <a:bodyPr/>
        <a:lstStyle/>
        <a:p>
          <a:r>
            <a:rPr lang="en-US" b="1"/>
            <a:t>Bước3</a:t>
          </a:r>
        </a:p>
      </dgm:t>
    </dgm:pt>
    <dgm:pt modelId="{C307BE90-E187-4B0B-97C7-2CDB089A3BC8}" type="parTrans" cxnId="{004AF4AD-C08D-4AF5-BB95-F47D90FF10C6}">
      <dgm:prSet/>
      <dgm:spPr/>
      <dgm:t>
        <a:bodyPr/>
        <a:lstStyle/>
        <a:p>
          <a:endParaRPr lang="en-US"/>
        </a:p>
      </dgm:t>
    </dgm:pt>
    <dgm:pt modelId="{59B643EA-9385-4F3F-9D18-5DE0501E282B}" type="sibTrans" cxnId="{004AF4AD-C08D-4AF5-BB95-F47D90FF10C6}">
      <dgm:prSet/>
      <dgm:spPr/>
      <dgm:t>
        <a:bodyPr/>
        <a:lstStyle/>
        <a:p>
          <a:endParaRPr lang="en-US"/>
        </a:p>
      </dgm:t>
    </dgm:pt>
    <dgm:pt modelId="{2A0C2C1C-CAB6-46B6-B83E-B8EBAE6376A4}">
      <dgm:prSet phldrT="[Text]" phldr="0" custT="1"/>
      <dgm:spPr/>
      <dgm:t>
        <a:bodyPr/>
        <a:lstStyle/>
        <a:p>
          <a:pPr>
            <a:buFont typeface="Wingdings" panose="05000000000000000000" pitchFamily="2" charset="2"/>
            <a:buChar char=""/>
          </a:pPr>
          <a:r>
            <a:rPr lang="en-US" sz="1400" i="0"/>
            <a:t>Triển khai BVTM</a:t>
          </a:r>
        </a:p>
      </dgm:t>
    </dgm:pt>
    <dgm:pt modelId="{584A0A9C-6A8B-4B7C-B2BA-A3744DB897E5}" type="parTrans" cxnId="{9EA9BFC2-A667-40B3-A491-81F052D3D5AD}">
      <dgm:prSet/>
      <dgm:spPr/>
      <dgm:t>
        <a:bodyPr/>
        <a:lstStyle/>
        <a:p>
          <a:endParaRPr lang="en-US"/>
        </a:p>
      </dgm:t>
    </dgm:pt>
    <dgm:pt modelId="{707C7A13-35EC-4747-88E9-DCD7215166F9}" type="sibTrans" cxnId="{9EA9BFC2-A667-40B3-A491-81F052D3D5AD}">
      <dgm:prSet/>
      <dgm:spPr/>
      <dgm:t>
        <a:bodyPr/>
        <a:lstStyle/>
        <a:p>
          <a:endParaRPr lang="en-US"/>
        </a:p>
      </dgm:t>
    </dgm:pt>
    <dgm:pt modelId="{A8C5006E-355C-4517-A783-4C2C15F3EB50}">
      <dgm:prSet phldrT="[Text]" phldr="0" custT="1"/>
      <dgm:spPr/>
      <dgm:t>
        <a:bodyPr/>
        <a:lstStyle/>
        <a:p>
          <a:pPr>
            <a:buFont typeface="Wingdings" panose="05000000000000000000" pitchFamily="2" charset="2"/>
            <a:buChar char=""/>
          </a:pPr>
          <a:r>
            <a:rPr lang="en-US" sz="1400" i="0"/>
            <a:t>Tích hợp AI, robot, IOT …</a:t>
          </a:r>
        </a:p>
      </dgm:t>
    </dgm:pt>
    <dgm:pt modelId="{D82C1379-6E79-4B3E-AE90-C1E1A71E6638}" type="parTrans" cxnId="{F13EDA25-3158-4984-900E-52C1282C6388}">
      <dgm:prSet/>
      <dgm:spPr/>
      <dgm:t>
        <a:bodyPr/>
        <a:lstStyle/>
        <a:p>
          <a:endParaRPr lang="en-US"/>
        </a:p>
      </dgm:t>
    </dgm:pt>
    <dgm:pt modelId="{6643B7C1-8474-4F45-A51E-C5EE6CE480BB}" type="sibTrans" cxnId="{F13EDA25-3158-4984-900E-52C1282C6388}">
      <dgm:prSet/>
      <dgm:spPr/>
      <dgm:t>
        <a:bodyPr/>
        <a:lstStyle/>
        <a:p>
          <a:endParaRPr lang="en-US"/>
        </a:p>
      </dgm:t>
    </dgm:pt>
    <dgm:pt modelId="{6E0A9698-9BA9-4BDD-9D2F-EC8556B6D3BE}">
      <dgm:prSet phldrT="[Text]" phldr="0" custT="1"/>
      <dgm:spPr/>
      <dgm:t>
        <a:bodyPr/>
        <a:lstStyle/>
        <a:p>
          <a:pPr>
            <a:buFont typeface="Wingdings" panose="05000000000000000000" pitchFamily="2" charset="2"/>
            <a:buChar char=""/>
          </a:pPr>
          <a:r>
            <a:rPr lang="en-US" sz="1400" i="0"/>
            <a:t>Kinh phí 150-300 tỷ</a:t>
          </a:r>
        </a:p>
      </dgm:t>
    </dgm:pt>
    <dgm:pt modelId="{D0683226-D409-4688-B008-B4C93893493C}" type="parTrans" cxnId="{3F57D9EE-80E7-41A9-B498-49332172BEC3}">
      <dgm:prSet/>
      <dgm:spPr/>
      <dgm:t>
        <a:bodyPr/>
        <a:lstStyle/>
        <a:p>
          <a:endParaRPr lang="en-US"/>
        </a:p>
      </dgm:t>
    </dgm:pt>
    <dgm:pt modelId="{9ABEA3B6-1D53-40F6-95DA-BA8AB59A13C5}" type="sibTrans" cxnId="{3F57D9EE-80E7-41A9-B498-49332172BEC3}">
      <dgm:prSet/>
      <dgm:spPr/>
      <dgm:t>
        <a:bodyPr/>
        <a:lstStyle/>
        <a:p>
          <a:endParaRPr lang="en-US"/>
        </a:p>
      </dgm:t>
    </dgm:pt>
    <dgm:pt modelId="{3CE42BC8-9146-4BCA-93F2-1CD29DE2F4FA}" type="pres">
      <dgm:prSet presAssocID="{1D02B15E-E58D-414C-ACE3-4CEC88E8B9DC}" presName="linearFlow" presStyleCnt="0">
        <dgm:presLayoutVars>
          <dgm:dir/>
          <dgm:animLvl val="lvl"/>
          <dgm:resizeHandles val="exact"/>
        </dgm:presLayoutVars>
      </dgm:prSet>
      <dgm:spPr/>
    </dgm:pt>
    <dgm:pt modelId="{37300C27-62E3-4232-9A9C-1EE3D02FE7FD}" type="pres">
      <dgm:prSet presAssocID="{DC2812AC-B083-4AAD-AFA4-8458BE8170C5}" presName="composite" presStyleCnt="0"/>
      <dgm:spPr/>
    </dgm:pt>
    <dgm:pt modelId="{F6013A50-FB06-449B-976B-ED33AFDCE0D0}" type="pres">
      <dgm:prSet presAssocID="{DC2812AC-B083-4AAD-AFA4-8458BE8170C5}" presName="parentText" presStyleLbl="alignNode1" presStyleIdx="0" presStyleCnt="3">
        <dgm:presLayoutVars>
          <dgm:chMax val="1"/>
          <dgm:bulletEnabled val="1"/>
        </dgm:presLayoutVars>
      </dgm:prSet>
      <dgm:spPr/>
    </dgm:pt>
    <dgm:pt modelId="{2C8A7B4B-1437-47E4-B8F2-A0D5E4FF9DF8}" type="pres">
      <dgm:prSet presAssocID="{DC2812AC-B083-4AAD-AFA4-8458BE8170C5}" presName="descendantText" presStyleLbl="alignAcc1" presStyleIdx="0" presStyleCnt="3">
        <dgm:presLayoutVars>
          <dgm:bulletEnabled val="1"/>
        </dgm:presLayoutVars>
      </dgm:prSet>
      <dgm:spPr/>
    </dgm:pt>
    <dgm:pt modelId="{CA22FA92-9EDF-4073-8DF8-55D34D171925}" type="pres">
      <dgm:prSet presAssocID="{049B1405-7F4A-47C1-B66A-026856B42F0F}" presName="sp" presStyleCnt="0"/>
      <dgm:spPr/>
    </dgm:pt>
    <dgm:pt modelId="{BE3B7C8A-DBDB-4012-A93A-3ED786A8491B}" type="pres">
      <dgm:prSet presAssocID="{5534FC7B-4F40-4BB1-8A5A-E03368485EFA}" presName="composite" presStyleCnt="0"/>
      <dgm:spPr/>
    </dgm:pt>
    <dgm:pt modelId="{C20B21FC-2E3C-45F5-86D5-46C6A187AD11}" type="pres">
      <dgm:prSet presAssocID="{5534FC7B-4F40-4BB1-8A5A-E03368485EFA}" presName="parentText" presStyleLbl="alignNode1" presStyleIdx="1" presStyleCnt="3">
        <dgm:presLayoutVars>
          <dgm:chMax val="1"/>
          <dgm:bulletEnabled val="1"/>
        </dgm:presLayoutVars>
      </dgm:prSet>
      <dgm:spPr/>
    </dgm:pt>
    <dgm:pt modelId="{0D8D86BA-2B8C-441E-AF14-EDDF199E728C}" type="pres">
      <dgm:prSet presAssocID="{5534FC7B-4F40-4BB1-8A5A-E03368485EFA}" presName="descendantText" presStyleLbl="alignAcc1" presStyleIdx="1" presStyleCnt="3">
        <dgm:presLayoutVars>
          <dgm:bulletEnabled val="1"/>
        </dgm:presLayoutVars>
      </dgm:prSet>
      <dgm:spPr/>
    </dgm:pt>
    <dgm:pt modelId="{132F2D7D-4C1D-4E8B-92C2-4071118582D8}" type="pres">
      <dgm:prSet presAssocID="{6D23D413-DC88-4E0B-AF77-5F88E637E237}" presName="sp" presStyleCnt="0"/>
      <dgm:spPr/>
    </dgm:pt>
    <dgm:pt modelId="{C00C81DB-7916-447D-8E92-76E146C2573F}" type="pres">
      <dgm:prSet presAssocID="{5927B54E-62CD-4DF5-A46B-57ACF459A86E}" presName="composite" presStyleCnt="0"/>
      <dgm:spPr/>
    </dgm:pt>
    <dgm:pt modelId="{3E3A469F-0A0B-40C1-A9CD-6CD4A010D76C}" type="pres">
      <dgm:prSet presAssocID="{5927B54E-62CD-4DF5-A46B-57ACF459A86E}" presName="parentText" presStyleLbl="alignNode1" presStyleIdx="2" presStyleCnt="3">
        <dgm:presLayoutVars>
          <dgm:chMax val="1"/>
          <dgm:bulletEnabled val="1"/>
        </dgm:presLayoutVars>
      </dgm:prSet>
      <dgm:spPr/>
    </dgm:pt>
    <dgm:pt modelId="{3BADD2F0-EF99-4024-8ADA-93F73060FAD1}" type="pres">
      <dgm:prSet presAssocID="{5927B54E-62CD-4DF5-A46B-57ACF459A86E}" presName="descendantText" presStyleLbl="alignAcc1" presStyleIdx="2" presStyleCnt="3">
        <dgm:presLayoutVars>
          <dgm:bulletEnabled val="1"/>
        </dgm:presLayoutVars>
      </dgm:prSet>
      <dgm:spPr/>
    </dgm:pt>
  </dgm:ptLst>
  <dgm:cxnLst>
    <dgm:cxn modelId="{F13EDA25-3158-4984-900E-52C1282C6388}" srcId="{5927B54E-62CD-4DF5-A46B-57ACF459A86E}" destId="{A8C5006E-355C-4517-A783-4C2C15F3EB50}" srcOrd="1" destOrd="0" parTransId="{D82C1379-6E79-4B3E-AE90-C1E1A71E6638}" sibTransId="{6643B7C1-8474-4F45-A51E-C5EE6CE480BB}"/>
    <dgm:cxn modelId="{AB691827-A461-44DF-BE5B-6DD1EC68BCB5}" type="presOf" srcId="{BDA7A76E-BECF-4EA4-9E03-3AC3CE6A8B05}" destId="{2C8A7B4B-1437-47E4-B8F2-A0D5E4FF9DF8}" srcOrd="0" destOrd="0" presId="urn:microsoft.com/office/officeart/2005/8/layout/chevron2"/>
    <dgm:cxn modelId="{EAAD4A27-139E-4E93-9501-6A574A295921}" srcId="{5534FC7B-4F40-4BB1-8A5A-E03368485EFA}" destId="{A0DBEEBC-8AF3-4FE9-910C-1D8B3EC21D6F}" srcOrd="0" destOrd="0" parTransId="{A3DC8740-6820-4295-A10B-7D555A323E19}" sibTransId="{C6CBF557-6FB3-4F0A-974B-3EC1A326D6C1}"/>
    <dgm:cxn modelId="{0FB8225B-54A6-4426-815E-5B5674800028}" srcId="{1D02B15E-E58D-414C-ACE3-4CEC88E8B9DC}" destId="{5534FC7B-4F40-4BB1-8A5A-E03368485EFA}" srcOrd="1" destOrd="0" parTransId="{8B3941CF-D83D-495D-8D6A-9B0DB0BE43EE}" sibTransId="{6D23D413-DC88-4E0B-AF77-5F88E637E237}"/>
    <dgm:cxn modelId="{B1423941-D40A-4600-9A06-A00DF6469A4B}" srcId="{DC2812AC-B083-4AAD-AFA4-8458BE8170C5}" destId="{BDA7A76E-BECF-4EA4-9E03-3AC3CE6A8B05}" srcOrd="0" destOrd="0" parTransId="{7B2271C6-AA2F-4E77-A2F7-ECA21AD0718D}" sibTransId="{6E2FBB0D-7ECD-4B4C-8C29-DBC3ECBC123B}"/>
    <dgm:cxn modelId="{9C6B0B66-3663-418A-8187-2A27CF55247E}" type="presOf" srcId="{5534FC7B-4F40-4BB1-8A5A-E03368485EFA}" destId="{C20B21FC-2E3C-45F5-86D5-46C6A187AD11}" srcOrd="0" destOrd="0" presId="urn:microsoft.com/office/officeart/2005/8/layout/chevron2"/>
    <dgm:cxn modelId="{66CEE56A-B342-4DC6-8547-B92A1E659D1C}" type="presOf" srcId="{6E0A9698-9BA9-4BDD-9D2F-EC8556B6D3BE}" destId="{3BADD2F0-EF99-4024-8ADA-93F73060FAD1}" srcOrd="0" destOrd="2" presId="urn:microsoft.com/office/officeart/2005/8/layout/chevron2"/>
    <dgm:cxn modelId="{CDCAC950-6165-46C2-99EC-49F6F656CCA2}" srcId="{1D02B15E-E58D-414C-ACE3-4CEC88E8B9DC}" destId="{DC2812AC-B083-4AAD-AFA4-8458BE8170C5}" srcOrd="0" destOrd="0" parTransId="{0D7190D6-1ED8-4D7A-AE2B-4311214342A5}" sibTransId="{049B1405-7F4A-47C1-B66A-026856B42F0F}"/>
    <dgm:cxn modelId="{D49EB682-2331-4F36-B1FA-8050D3327D5C}" type="presOf" srcId="{DC2812AC-B083-4AAD-AFA4-8458BE8170C5}" destId="{F6013A50-FB06-449B-976B-ED33AFDCE0D0}" srcOrd="0" destOrd="0" presId="urn:microsoft.com/office/officeart/2005/8/layout/chevron2"/>
    <dgm:cxn modelId="{B6FFF9A4-6A58-46F6-B44B-375706861BCD}" type="presOf" srcId="{2A0C2C1C-CAB6-46B6-B83E-B8EBAE6376A4}" destId="{3BADD2F0-EF99-4024-8ADA-93F73060FAD1}" srcOrd="0" destOrd="0" presId="urn:microsoft.com/office/officeart/2005/8/layout/chevron2"/>
    <dgm:cxn modelId="{1DC01AA8-621B-4DAE-8118-A15C9E8B2667}" type="presOf" srcId="{A8C5006E-355C-4517-A783-4C2C15F3EB50}" destId="{3BADD2F0-EF99-4024-8ADA-93F73060FAD1}" srcOrd="0" destOrd="1" presId="urn:microsoft.com/office/officeart/2005/8/layout/chevron2"/>
    <dgm:cxn modelId="{004AF4AD-C08D-4AF5-BB95-F47D90FF10C6}" srcId="{1D02B15E-E58D-414C-ACE3-4CEC88E8B9DC}" destId="{5927B54E-62CD-4DF5-A46B-57ACF459A86E}" srcOrd="2" destOrd="0" parTransId="{C307BE90-E187-4B0B-97C7-2CDB089A3BC8}" sibTransId="{59B643EA-9385-4F3F-9D18-5DE0501E282B}"/>
    <dgm:cxn modelId="{9EA9BFC2-A667-40B3-A491-81F052D3D5AD}" srcId="{5927B54E-62CD-4DF5-A46B-57ACF459A86E}" destId="{2A0C2C1C-CAB6-46B6-B83E-B8EBAE6376A4}" srcOrd="0" destOrd="0" parTransId="{584A0A9C-6A8B-4B7C-B2BA-A3744DB897E5}" sibTransId="{707C7A13-35EC-4747-88E9-DCD7215166F9}"/>
    <dgm:cxn modelId="{CFF390CB-6A96-4DD3-8821-E25EB029B402}" type="presOf" srcId="{A0DBEEBC-8AF3-4FE9-910C-1D8B3EC21D6F}" destId="{0D8D86BA-2B8C-441E-AF14-EDDF199E728C}" srcOrd="0" destOrd="0" presId="urn:microsoft.com/office/officeart/2005/8/layout/chevron2"/>
    <dgm:cxn modelId="{0C7C6EDB-85A5-4F06-B90D-B60332257828}" type="presOf" srcId="{1D02B15E-E58D-414C-ACE3-4CEC88E8B9DC}" destId="{3CE42BC8-9146-4BCA-93F2-1CD29DE2F4FA}" srcOrd="0" destOrd="0" presId="urn:microsoft.com/office/officeart/2005/8/layout/chevron2"/>
    <dgm:cxn modelId="{6FF424E3-4425-49CC-8626-F7B0ABFC6D21}" type="presOf" srcId="{5927B54E-62CD-4DF5-A46B-57ACF459A86E}" destId="{3E3A469F-0A0B-40C1-A9CD-6CD4A010D76C}" srcOrd="0" destOrd="0" presId="urn:microsoft.com/office/officeart/2005/8/layout/chevron2"/>
    <dgm:cxn modelId="{3F57D9EE-80E7-41A9-B498-49332172BEC3}" srcId="{5927B54E-62CD-4DF5-A46B-57ACF459A86E}" destId="{6E0A9698-9BA9-4BDD-9D2F-EC8556B6D3BE}" srcOrd="2" destOrd="0" parTransId="{D0683226-D409-4688-B008-B4C93893493C}" sibTransId="{9ABEA3B6-1D53-40F6-95DA-BA8AB59A13C5}"/>
    <dgm:cxn modelId="{6532ADC7-2566-4676-BC4E-2057CAC2CCDA}" type="presParOf" srcId="{3CE42BC8-9146-4BCA-93F2-1CD29DE2F4FA}" destId="{37300C27-62E3-4232-9A9C-1EE3D02FE7FD}" srcOrd="0" destOrd="0" presId="urn:microsoft.com/office/officeart/2005/8/layout/chevron2"/>
    <dgm:cxn modelId="{1E93ADA3-7CBA-4769-8F6E-6DF1050EC56E}" type="presParOf" srcId="{37300C27-62E3-4232-9A9C-1EE3D02FE7FD}" destId="{F6013A50-FB06-449B-976B-ED33AFDCE0D0}" srcOrd="0" destOrd="0" presId="urn:microsoft.com/office/officeart/2005/8/layout/chevron2"/>
    <dgm:cxn modelId="{56179F5F-DAA7-4B17-992B-C3C9729FA3E1}" type="presParOf" srcId="{37300C27-62E3-4232-9A9C-1EE3D02FE7FD}" destId="{2C8A7B4B-1437-47E4-B8F2-A0D5E4FF9DF8}" srcOrd="1" destOrd="0" presId="urn:microsoft.com/office/officeart/2005/8/layout/chevron2"/>
    <dgm:cxn modelId="{251D5F4A-10B1-4AD1-8ABB-563EA0934C3F}" type="presParOf" srcId="{3CE42BC8-9146-4BCA-93F2-1CD29DE2F4FA}" destId="{CA22FA92-9EDF-4073-8DF8-55D34D171925}" srcOrd="1" destOrd="0" presId="urn:microsoft.com/office/officeart/2005/8/layout/chevron2"/>
    <dgm:cxn modelId="{95217A87-738D-4ED0-A177-7B26831943E5}" type="presParOf" srcId="{3CE42BC8-9146-4BCA-93F2-1CD29DE2F4FA}" destId="{BE3B7C8A-DBDB-4012-A93A-3ED786A8491B}" srcOrd="2" destOrd="0" presId="urn:microsoft.com/office/officeart/2005/8/layout/chevron2"/>
    <dgm:cxn modelId="{C87B9974-A0C3-49A8-AF82-F06A22479ED7}" type="presParOf" srcId="{BE3B7C8A-DBDB-4012-A93A-3ED786A8491B}" destId="{C20B21FC-2E3C-45F5-86D5-46C6A187AD11}" srcOrd="0" destOrd="0" presId="urn:microsoft.com/office/officeart/2005/8/layout/chevron2"/>
    <dgm:cxn modelId="{B7C480D7-6500-4DC7-9A31-F08E99A00286}" type="presParOf" srcId="{BE3B7C8A-DBDB-4012-A93A-3ED786A8491B}" destId="{0D8D86BA-2B8C-441E-AF14-EDDF199E728C}" srcOrd="1" destOrd="0" presId="urn:microsoft.com/office/officeart/2005/8/layout/chevron2"/>
    <dgm:cxn modelId="{AA471826-C01E-4888-A401-104E81E6A80F}" type="presParOf" srcId="{3CE42BC8-9146-4BCA-93F2-1CD29DE2F4FA}" destId="{132F2D7D-4C1D-4E8B-92C2-4071118582D8}" srcOrd="3" destOrd="0" presId="urn:microsoft.com/office/officeart/2005/8/layout/chevron2"/>
    <dgm:cxn modelId="{2AC75FA3-DFE7-4C9D-969F-3B3CC1DC60F5}" type="presParOf" srcId="{3CE42BC8-9146-4BCA-93F2-1CD29DE2F4FA}" destId="{C00C81DB-7916-447D-8E92-76E146C2573F}" srcOrd="4" destOrd="0" presId="urn:microsoft.com/office/officeart/2005/8/layout/chevron2"/>
    <dgm:cxn modelId="{20BB380C-97A0-48E4-AE23-14CD2385122E}" type="presParOf" srcId="{C00C81DB-7916-447D-8E92-76E146C2573F}" destId="{3E3A469F-0A0B-40C1-A9CD-6CD4A010D76C}" srcOrd="0" destOrd="0" presId="urn:microsoft.com/office/officeart/2005/8/layout/chevron2"/>
    <dgm:cxn modelId="{FAABAA4E-858A-42AA-A5C9-558A157901AF}" type="presParOf" srcId="{C00C81DB-7916-447D-8E92-76E146C2573F}" destId="{3BADD2F0-EF99-4024-8ADA-93F73060FAD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0BBABB-F3E5-4B16-A0DB-F28EAC2EF038}" type="doc">
      <dgm:prSet loTypeId="urn:microsoft.com/office/officeart/2005/8/layout/vList5" loCatId="list" qsTypeId="urn:microsoft.com/office/officeart/2005/8/quickstyle/simple3" qsCatId="simple" csTypeId="urn:microsoft.com/office/officeart/2005/8/colors/accent2_2" csCatId="accent2" phldr="1"/>
      <dgm:spPr/>
      <dgm:t>
        <a:bodyPr/>
        <a:lstStyle/>
        <a:p>
          <a:endParaRPr lang="en-US"/>
        </a:p>
      </dgm:t>
    </dgm:pt>
    <dgm:pt modelId="{9523E321-F9E2-4724-B837-8BA89414D18E}">
      <dgm:prSet phldrT="[Text]" custT="1"/>
      <dgm:spPr/>
      <dgm:t>
        <a:bodyPr/>
        <a:lstStyle/>
        <a:p>
          <a:r>
            <a:rPr lang="en-US" sz="1600"/>
            <a:t>HSSKĐT</a:t>
          </a:r>
        </a:p>
      </dgm:t>
    </dgm:pt>
    <dgm:pt modelId="{A0C3D1C6-9011-4939-A40B-8E90B57EF1AB}" type="parTrans" cxnId="{B1FDA3AA-1C34-4478-A594-030086695594}">
      <dgm:prSet/>
      <dgm:spPr/>
      <dgm:t>
        <a:bodyPr/>
        <a:lstStyle/>
        <a:p>
          <a:endParaRPr lang="en-US"/>
        </a:p>
      </dgm:t>
    </dgm:pt>
    <dgm:pt modelId="{499E072D-AFDA-43C8-91AB-7BCB1AA92FBC}" type="sibTrans" cxnId="{B1FDA3AA-1C34-4478-A594-030086695594}">
      <dgm:prSet/>
      <dgm:spPr/>
      <dgm:t>
        <a:bodyPr/>
        <a:lstStyle/>
        <a:p>
          <a:endParaRPr lang="en-US"/>
        </a:p>
      </dgm:t>
    </dgm:pt>
    <dgm:pt modelId="{B9E36FB4-C4B2-479B-AB34-6D0658947B58}">
      <dgm:prSet phldrT="[Text]" custT="1"/>
      <dgm:spPr/>
      <dgm:t>
        <a:bodyPr/>
        <a:lstStyle/>
        <a:p>
          <a:r>
            <a:rPr lang="en-US" sz="1600"/>
            <a:t>Đánh giá</a:t>
          </a:r>
        </a:p>
      </dgm:t>
    </dgm:pt>
    <dgm:pt modelId="{FCF75DEB-E45A-43AA-A3C4-DFE19F6B7B0B}" type="parTrans" cxnId="{4DD25AB7-FACA-4860-9FCC-004DD0CFF791}">
      <dgm:prSet/>
      <dgm:spPr/>
      <dgm:t>
        <a:bodyPr/>
        <a:lstStyle/>
        <a:p>
          <a:endParaRPr lang="en-US"/>
        </a:p>
      </dgm:t>
    </dgm:pt>
    <dgm:pt modelId="{6F254B57-2A5A-492A-921D-D26DFF12BEE7}" type="sibTrans" cxnId="{4DD25AB7-FACA-4860-9FCC-004DD0CFF791}">
      <dgm:prSet/>
      <dgm:spPr/>
      <dgm:t>
        <a:bodyPr/>
        <a:lstStyle/>
        <a:p>
          <a:endParaRPr lang="en-US"/>
        </a:p>
      </dgm:t>
    </dgm:pt>
    <dgm:pt modelId="{3F50F7BA-7CB8-47E2-98D8-6EC84246343C}">
      <dgm:prSet phldrT="[Text]" custT="1"/>
      <dgm:spPr/>
      <dgm:t>
        <a:bodyPr/>
        <a:lstStyle/>
        <a:p>
          <a:r>
            <a:rPr lang="en-US" sz="1600"/>
            <a:t>Chat</a:t>
          </a:r>
        </a:p>
      </dgm:t>
    </dgm:pt>
    <dgm:pt modelId="{7EB55F2F-BA1C-467D-9E7A-B1A5747C2DE7}" type="parTrans" cxnId="{661BEF7F-D2F9-4D80-ADE7-3A54D69E6925}">
      <dgm:prSet/>
      <dgm:spPr/>
      <dgm:t>
        <a:bodyPr/>
        <a:lstStyle/>
        <a:p>
          <a:endParaRPr lang="en-US"/>
        </a:p>
      </dgm:t>
    </dgm:pt>
    <dgm:pt modelId="{078583D0-F1C0-4D02-80F0-91D48B4ED22F}" type="sibTrans" cxnId="{661BEF7F-D2F9-4D80-ADE7-3A54D69E6925}">
      <dgm:prSet/>
      <dgm:spPr/>
      <dgm:t>
        <a:bodyPr/>
        <a:lstStyle/>
        <a:p>
          <a:endParaRPr lang="en-US"/>
        </a:p>
      </dgm:t>
    </dgm:pt>
    <dgm:pt modelId="{B30689B5-95E5-4B34-860B-24F27E61997F}">
      <dgm:prSet phldrT="[Text]" custT="1"/>
      <dgm:spPr/>
      <dgm:t>
        <a:bodyPr/>
        <a:lstStyle/>
        <a:p>
          <a:r>
            <a:rPr lang="en-US" sz="1600"/>
            <a:t>Khác</a:t>
          </a:r>
        </a:p>
      </dgm:t>
    </dgm:pt>
    <dgm:pt modelId="{55956D1D-DD86-4EDC-A0FE-83CF31CBC4F9}" type="parTrans" cxnId="{4A301C09-7A22-486A-950A-742ADABDD5A2}">
      <dgm:prSet/>
      <dgm:spPr/>
      <dgm:t>
        <a:bodyPr/>
        <a:lstStyle/>
        <a:p>
          <a:endParaRPr lang="en-US"/>
        </a:p>
      </dgm:t>
    </dgm:pt>
    <dgm:pt modelId="{CDAB6340-0D28-4D4C-8E7A-1875F6D5F862}" type="sibTrans" cxnId="{4A301C09-7A22-486A-950A-742ADABDD5A2}">
      <dgm:prSet/>
      <dgm:spPr/>
      <dgm:t>
        <a:bodyPr/>
        <a:lstStyle/>
        <a:p>
          <a:endParaRPr lang="en-US"/>
        </a:p>
      </dgm:t>
    </dgm:pt>
    <dgm:pt modelId="{158403E0-F18E-43DB-8876-5A3B0EDAA049}">
      <dgm:prSet phldrT="[Text]" custT="1"/>
      <dgm:spPr/>
      <dgm:t>
        <a:bodyPr/>
        <a:lstStyle/>
        <a:p>
          <a:r>
            <a:rPr lang="en-US" sz="1600"/>
            <a:t>Xếp hàng</a:t>
          </a:r>
        </a:p>
      </dgm:t>
    </dgm:pt>
    <dgm:pt modelId="{194AE56F-9D9E-45B6-8D13-8D705239C770}" type="parTrans" cxnId="{AEAE929B-BDB7-4D11-B55E-94099B67A407}">
      <dgm:prSet/>
      <dgm:spPr/>
      <dgm:t>
        <a:bodyPr/>
        <a:lstStyle/>
        <a:p>
          <a:endParaRPr lang="en-US"/>
        </a:p>
      </dgm:t>
    </dgm:pt>
    <dgm:pt modelId="{1612A2ED-503A-47F6-8EBB-7FEE512A7286}" type="sibTrans" cxnId="{AEAE929B-BDB7-4D11-B55E-94099B67A407}">
      <dgm:prSet/>
      <dgm:spPr/>
      <dgm:t>
        <a:bodyPr/>
        <a:lstStyle/>
        <a:p>
          <a:endParaRPr lang="en-US"/>
        </a:p>
      </dgm:t>
    </dgm:pt>
    <dgm:pt modelId="{E0C8440E-AB9B-49C6-A3F4-761C23DE3AC8}">
      <dgm:prSet custT="1"/>
      <dgm:spPr/>
      <dgm:t>
        <a:bodyPr/>
        <a:lstStyle/>
        <a:p>
          <a:r>
            <a:rPr lang="en-US" sz="1200"/>
            <a:t>Xem số thứ tự xếp hàng và thời gian chờ dự kiến</a:t>
          </a:r>
        </a:p>
      </dgm:t>
    </dgm:pt>
    <dgm:pt modelId="{25FE0662-EF0A-40F2-A276-8636523141FB}" type="parTrans" cxnId="{AAABC800-0456-4972-8256-3EE984B8920E}">
      <dgm:prSet/>
      <dgm:spPr/>
      <dgm:t>
        <a:bodyPr/>
        <a:lstStyle/>
        <a:p>
          <a:endParaRPr lang="en-US"/>
        </a:p>
      </dgm:t>
    </dgm:pt>
    <dgm:pt modelId="{A9C2A4AE-A0B1-4116-8554-9A4B6E75AEBA}" type="sibTrans" cxnId="{AAABC800-0456-4972-8256-3EE984B8920E}">
      <dgm:prSet/>
      <dgm:spPr/>
      <dgm:t>
        <a:bodyPr/>
        <a:lstStyle/>
        <a:p>
          <a:endParaRPr lang="en-US"/>
        </a:p>
      </dgm:t>
    </dgm:pt>
    <dgm:pt modelId="{092156DE-C759-4E37-A662-23078BF6024F}">
      <dgm:prSet custT="1"/>
      <dgm:spPr/>
      <dgm:t>
        <a:bodyPr/>
        <a:lstStyle/>
        <a:p>
          <a:r>
            <a:rPr lang="en-US" sz="1000"/>
            <a:t>Xem hồ sơ hồ sơ sức khỏe điện tử</a:t>
          </a:r>
        </a:p>
      </dgm:t>
    </dgm:pt>
    <dgm:pt modelId="{291A1DB2-7A82-4D52-8DB0-2598E88BA7F8}" type="parTrans" cxnId="{5CE1326F-D97B-4B60-B51A-D06A66A3131D}">
      <dgm:prSet/>
      <dgm:spPr/>
      <dgm:t>
        <a:bodyPr/>
        <a:lstStyle/>
        <a:p>
          <a:endParaRPr lang="en-US"/>
        </a:p>
      </dgm:t>
    </dgm:pt>
    <dgm:pt modelId="{5DC29910-FEEC-46A2-A31B-E38D670CD356}" type="sibTrans" cxnId="{5CE1326F-D97B-4B60-B51A-D06A66A3131D}">
      <dgm:prSet/>
      <dgm:spPr/>
      <dgm:t>
        <a:bodyPr/>
        <a:lstStyle/>
        <a:p>
          <a:endParaRPr lang="en-US"/>
        </a:p>
      </dgm:t>
    </dgm:pt>
    <dgm:pt modelId="{8D3768B7-9155-4565-BAB8-7EBCD313B05A}">
      <dgm:prSet custT="1"/>
      <dgm:spPr/>
      <dgm:t>
        <a:bodyPr/>
        <a:lstStyle/>
        <a:p>
          <a:r>
            <a:rPr lang="en-US" sz="1200"/>
            <a:t>Gửi các phản hồi, đánh giá, chấm điểm cho bệnh viện</a:t>
          </a:r>
        </a:p>
      </dgm:t>
    </dgm:pt>
    <dgm:pt modelId="{1380B3F0-60D6-40FE-8110-F5E89B17AF90}" type="parTrans" cxnId="{4886A7DF-8E19-436A-A858-35C731241677}">
      <dgm:prSet/>
      <dgm:spPr/>
      <dgm:t>
        <a:bodyPr/>
        <a:lstStyle/>
        <a:p>
          <a:endParaRPr lang="en-US"/>
        </a:p>
      </dgm:t>
    </dgm:pt>
    <dgm:pt modelId="{6134C3F1-3FBC-418E-B26B-28D4ADA99F41}" type="sibTrans" cxnId="{4886A7DF-8E19-436A-A858-35C731241677}">
      <dgm:prSet/>
      <dgm:spPr/>
      <dgm:t>
        <a:bodyPr/>
        <a:lstStyle/>
        <a:p>
          <a:endParaRPr lang="en-US"/>
        </a:p>
      </dgm:t>
    </dgm:pt>
    <dgm:pt modelId="{1DBD9F07-53D0-4E43-BBF3-B30825473E62}">
      <dgm:prSet custT="1"/>
      <dgm:spPr/>
      <dgm:t>
        <a:bodyPr/>
        <a:lstStyle/>
        <a:p>
          <a:r>
            <a:rPr lang="vi-VN" sz="1000"/>
            <a:t>Chat với bác sĩ, điều dưỡng, CSKH. Bệnh nhân sẽ cảm thấy được kết nối hơn và được trao quyền hơn để tham gia vào các quyết định</a:t>
          </a:r>
          <a:r>
            <a:rPr lang="en-US" sz="1000"/>
            <a:t> điều trị</a:t>
          </a:r>
        </a:p>
      </dgm:t>
    </dgm:pt>
    <dgm:pt modelId="{853B476B-DAFB-4F7E-81F3-63263CEF0701}" type="parTrans" cxnId="{CB580AF3-DB10-4ABE-8FFF-565784B56A98}">
      <dgm:prSet/>
      <dgm:spPr/>
      <dgm:t>
        <a:bodyPr/>
        <a:lstStyle/>
        <a:p>
          <a:endParaRPr lang="en-US"/>
        </a:p>
      </dgm:t>
    </dgm:pt>
    <dgm:pt modelId="{4AAF9858-A0C2-4982-A748-53C0B0EFD3C1}" type="sibTrans" cxnId="{CB580AF3-DB10-4ABE-8FFF-565784B56A98}">
      <dgm:prSet/>
      <dgm:spPr/>
      <dgm:t>
        <a:bodyPr/>
        <a:lstStyle/>
        <a:p>
          <a:endParaRPr lang="en-US"/>
        </a:p>
      </dgm:t>
    </dgm:pt>
    <dgm:pt modelId="{3238C04A-7F8E-401A-9C5F-DD5FF8C73B46}">
      <dgm:prSet/>
      <dgm:spPr/>
      <dgm:t>
        <a:bodyPr/>
        <a:lstStyle/>
        <a:p>
          <a:r>
            <a:rPr lang="en-US"/>
            <a:t>Đặt lịch hẹn online, thanh toán online, dùng voucher</a:t>
          </a:r>
        </a:p>
      </dgm:t>
    </dgm:pt>
    <dgm:pt modelId="{E1DEEA99-4980-43B8-84EA-5412E61CAC67}" type="parTrans" cxnId="{9459B1B7-28AF-4A77-AB4F-BC297315AD2E}">
      <dgm:prSet/>
      <dgm:spPr/>
      <dgm:t>
        <a:bodyPr/>
        <a:lstStyle/>
        <a:p>
          <a:endParaRPr lang="en-US"/>
        </a:p>
      </dgm:t>
    </dgm:pt>
    <dgm:pt modelId="{C1C84B55-2B07-405A-A5EF-69F9274A8B6A}" type="sibTrans" cxnId="{9459B1B7-28AF-4A77-AB4F-BC297315AD2E}">
      <dgm:prSet/>
      <dgm:spPr/>
      <dgm:t>
        <a:bodyPr/>
        <a:lstStyle/>
        <a:p>
          <a:endParaRPr lang="en-US"/>
        </a:p>
      </dgm:t>
    </dgm:pt>
    <dgm:pt modelId="{8A20062E-D04C-4BA5-A21B-0445443DA2C2}">
      <dgm:prSet custT="1"/>
      <dgm:spPr/>
      <dgm:t>
        <a:bodyPr/>
        <a:lstStyle/>
        <a:p>
          <a:r>
            <a:rPr lang="en-US" sz="1000"/>
            <a:t>Theo dõi tuân thủ thuốc</a:t>
          </a:r>
        </a:p>
      </dgm:t>
    </dgm:pt>
    <dgm:pt modelId="{D1BEB164-AE18-4E87-8B18-B54A950E981A}" type="parTrans" cxnId="{57153CAD-D0B5-4FAF-82B2-E2377549C520}">
      <dgm:prSet/>
      <dgm:spPr/>
      <dgm:t>
        <a:bodyPr/>
        <a:lstStyle/>
        <a:p>
          <a:endParaRPr lang="en-US"/>
        </a:p>
      </dgm:t>
    </dgm:pt>
    <dgm:pt modelId="{8D95DAAA-2A7B-4642-A486-012452477F69}" type="sibTrans" cxnId="{57153CAD-D0B5-4FAF-82B2-E2377549C520}">
      <dgm:prSet/>
      <dgm:spPr/>
      <dgm:t>
        <a:bodyPr/>
        <a:lstStyle/>
        <a:p>
          <a:endParaRPr lang="en-US"/>
        </a:p>
      </dgm:t>
    </dgm:pt>
    <dgm:pt modelId="{E651C053-5917-4F64-A0FD-BA5BDF84CD12}">
      <dgm:prSet/>
      <dgm:spPr/>
      <dgm:t>
        <a:bodyPr/>
        <a:lstStyle/>
        <a:p>
          <a:r>
            <a:rPr lang="en-US"/>
            <a:t>Nhận các thông báo/cảnh báo (sử dụng thuốc, tập luyện, thời tiết …)</a:t>
          </a:r>
        </a:p>
      </dgm:t>
    </dgm:pt>
    <dgm:pt modelId="{01312370-A61C-4C42-9484-982867D3C549}" type="parTrans" cxnId="{5B11C194-EA5A-4DF6-BA09-A643419C3791}">
      <dgm:prSet/>
      <dgm:spPr/>
      <dgm:t>
        <a:bodyPr/>
        <a:lstStyle/>
        <a:p>
          <a:endParaRPr lang="en-US"/>
        </a:p>
      </dgm:t>
    </dgm:pt>
    <dgm:pt modelId="{4873EC50-248A-44D9-A35C-28481A39A56B}" type="sibTrans" cxnId="{5B11C194-EA5A-4DF6-BA09-A643419C3791}">
      <dgm:prSet/>
      <dgm:spPr/>
      <dgm:t>
        <a:bodyPr/>
        <a:lstStyle/>
        <a:p>
          <a:endParaRPr lang="en-US"/>
        </a:p>
      </dgm:t>
    </dgm:pt>
    <dgm:pt modelId="{F6D5B594-9BDE-4BC5-BDE4-984E24322344}">
      <dgm:prSet/>
      <dgm:spPr/>
      <dgm:t>
        <a:bodyPr/>
        <a:lstStyle/>
        <a:p>
          <a:r>
            <a:rPr lang="en-US"/>
            <a:t>Thiết lập các mục tiêu sức khỏe và theo dõi tiến trình</a:t>
          </a:r>
        </a:p>
      </dgm:t>
    </dgm:pt>
    <dgm:pt modelId="{7B6412C8-2019-41E3-8EE9-F47268828D8A}" type="parTrans" cxnId="{3DE71E68-ED90-4D98-B6B4-DEB80C1EFD6C}">
      <dgm:prSet/>
      <dgm:spPr/>
      <dgm:t>
        <a:bodyPr/>
        <a:lstStyle/>
        <a:p>
          <a:endParaRPr lang="en-US"/>
        </a:p>
      </dgm:t>
    </dgm:pt>
    <dgm:pt modelId="{58E1EFF8-4409-44B2-938B-D6B0169B31A0}" type="sibTrans" cxnId="{3DE71E68-ED90-4D98-B6B4-DEB80C1EFD6C}">
      <dgm:prSet/>
      <dgm:spPr/>
      <dgm:t>
        <a:bodyPr/>
        <a:lstStyle/>
        <a:p>
          <a:endParaRPr lang="en-US"/>
        </a:p>
      </dgm:t>
    </dgm:pt>
    <dgm:pt modelId="{74068D80-53B3-4739-8E13-A7D838A0066B}">
      <dgm:prSet custT="1"/>
      <dgm:spPr/>
      <dgm:t>
        <a:bodyPr/>
        <a:lstStyle/>
        <a:p>
          <a:r>
            <a:rPr lang="en-US" sz="900"/>
            <a:t>Thu thập các thông tin y tế hoặc thông tin từ các thiết bị cá nhân cầm tay</a:t>
          </a:r>
        </a:p>
      </dgm:t>
    </dgm:pt>
    <dgm:pt modelId="{29AC9F86-6285-4A6B-8A51-2918DFAFC387}" type="parTrans" cxnId="{3F6D2E9B-5761-4672-ABD5-076DE0272734}">
      <dgm:prSet/>
      <dgm:spPr/>
      <dgm:t>
        <a:bodyPr/>
        <a:lstStyle/>
        <a:p>
          <a:endParaRPr lang="en-US"/>
        </a:p>
      </dgm:t>
    </dgm:pt>
    <dgm:pt modelId="{0B0DE932-8C60-42D4-A44D-4EDC127CCC5F}" type="sibTrans" cxnId="{3F6D2E9B-5761-4672-ABD5-076DE0272734}">
      <dgm:prSet/>
      <dgm:spPr/>
      <dgm:t>
        <a:bodyPr/>
        <a:lstStyle/>
        <a:p>
          <a:endParaRPr lang="en-US"/>
        </a:p>
      </dgm:t>
    </dgm:pt>
    <dgm:pt modelId="{6BA70135-3FCF-4849-BFC9-134EABE1D870}" type="pres">
      <dgm:prSet presAssocID="{A00BBABB-F3E5-4B16-A0DB-F28EAC2EF038}" presName="Name0" presStyleCnt="0">
        <dgm:presLayoutVars>
          <dgm:dir/>
          <dgm:animLvl val="lvl"/>
          <dgm:resizeHandles val="exact"/>
        </dgm:presLayoutVars>
      </dgm:prSet>
      <dgm:spPr/>
    </dgm:pt>
    <dgm:pt modelId="{B76046B0-E18E-45DB-927C-8F7369E4EACA}" type="pres">
      <dgm:prSet presAssocID="{158403E0-F18E-43DB-8876-5A3B0EDAA049}" presName="linNode" presStyleCnt="0"/>
      <dgm:spPr/>
    </dgm:pt>
    <dgm:pt modelId="{A67E2B36-88BF-4FE8-9025-05CFE61F5EAF}" type="pres">
      <dgm:prSet presAssocID="{158403E0-F18E-43DB-8876-5A3B0EDAA049}" presName="parentText" presStyleLbl="node1" presStyleIdx="0" presStyleCnt="5" custScaleX="49177">
        <dgm:presLayoutVars>
          <dgm:chMax val="1"/>
          <dgm:bulletEnabled val="1"/>
        </dgm:presLayoutVars>
      </dgm:prSet>
      <dgm:spPr/>
    </dgm:pt>
    <dgm:pt modelId="{1C221155-6659-4117-A283-5DE6BB71E5F6}" type="pres">
      <dgm:prSet presAssocID="{158403E0-F18E-43DB-8876-5A3B0EDAA049}" presName="descendantText" presStyleLbl="alignAccFollowNode1" presStyleIdx="0" presStyleCnt="5">
        <dgm:presLayoutVars>
          <dgm:bulletEnabled val="1"/>
        </dgm:presLayoutVars>
      </dgm:prSet>
      <dgm:spPr/>
    </dgm:pt>
    <dgm:pt modelId="{62B099D9-8D5A-4E62-A7F4-8E67224860C2}" type="pres">
      <dgm:prSet presAssocID="{1612A2ED-503A-47F6-8EBB-7FEE512A7286}" presName="sp" presStyleCnt="0"/>
      <dgm:spPr/>
    </dgm:pt>
    <dgm:pt modelId="{FEB59B90-FC91-456A-9749-94D4D33B3715}" type="pres">
      <dgm:prSet presAssocID="{9523E321-F9E2-4724-B837-8BA89414D18E}" presName="linNode" presStyleCnt="0"/>
      <dgm:spPr/>
    </dgm:pt>
    <dgm:pt modelId="{74DB33D5-A179-4BD8-8123-EA174CF30BB4}" type="pres">
      <dgm:prSet presAssocID="{9523E321-F9E2-4724-B837-8BA89414D18E}" presName="parentText" presStyleLbl="node1" presStyleIdx="1" presStyleCnt="5" custScaleX="49177">
        <dgm:presLayoutVars>
          <dgm:chMax val="1"/>
          <dgm:bulletEnabled val="1"/>
        </dgm:presLayoutVars>
      </dgm:prSet>
      <dgm:spPr/>
    </dgm:pt>
    <dgm:pt modelId="{10FF829C-EF5E-4C24-8E80-43BB07B053E0}" type="pres">
      <dgm:prSet presAssocID="{9523E321-F9E2-4724-B837-8BA89414D18E}" presName="descendantText" presStyleLbl="alignAccFollowNode1" presStyleIdx="1" presStyleCnt="5">
        <dgm:presLayoutVars>
          <dgm:bulletEnabled val="1"/>
        </dgm:presLayoutVars>
      </dgm:prSet>
      <dgm:spPr/>
    </dgm:pt>
    <dgm:pt modelId="{F1C0E01F-8694-4601-A56F-51A1FE9C8B06}" type="pres">
      <dgm:prSet presAssocID="{499E072D-AFDA-43C8-91AB-7BCB1AA92FBC}" presName="sp" presStyleCnt="0"/>
      <dgm:spPr/>
    </dgm:pt>
    <dgm:pt modelId="{4DD7DA8F-ACBE-4C7E-A67F-22DB12E5FD2F}" type="pres">
      <dgm:prSet presAssocID="{B9E36FB4-C4B2-479B-AB34-6D0658947B58}" presName="linNode" presStyleCnt="0"/>
      <dgm:spPr/>
    </dgm:pt>
    <dgm:pt modelId="{0EF2069C-13D0-414E-8FC1-E467460F45A3}" type="pres">
      <dgm:prSet presAssocID="{B9E36FB4-C4B2-479B-AB34-6D0658947B58}" presName="parentText" presStyleLbl="node1" presStyleIdx="2" presStyleCnt="5" custScaleX="49177">
        <dgm:presLayoutVars>
          <dgm:chMax val="1"/>
          <dgm:bulletEnabled val="1"/>
        </dgm:presLayoutVars>
      </dgm:prSet>
      <dgm:spPr/>
    </dgm:pt>
    <dgm:pt modelId="{447DF9D8-C931-43F9-AFF1-F2363D59EF46}" type="pres">
      <dgm:prSet presAssocID="{B9E36FB4-C4B2-479B-AB34-6D0658947B58}" presName="descendantText" presStyleLbl="alignAccFollowNode1" presStyleIdx="2" presStyleCnt="5">
        <dgm:presLayoutVars>
          <dgm:bulletEnabled val="1"/>
        </dgm:presLayoutVars>
      </dgm:prSet>
      <dgm:spPr/>
    </dgm:pt>
    <dgm:pt modelId="{364C329C-A75F-48AF-AA20-A50F5E6EA533}" type="pres">
      <dgm:prSet presAssocID="{6F254B57-2A5A-492A-921D-D26DFF12BEE7}" presName="sp" presStyleCnt="0"/>
      <dgm:spPr/>
    </dgm:pt>
    <dgm:pt modelId="{C828B3F0-BD04-49D9-9D60-6662C195CE0E}" type="pres">
      <dgm:prSet presAssocID="{3F50F7BA-7CB8-47E2-98D8-6EC84246343C}" presName="linNode" presStyleCnt="0"/>
      <dgm:spPr/>
    </dgm:pt>
    <dgm:pt modelId="{F02E9076-E557-4CFB-86C6-4C331191C813}" type="pres">
      <dgm:prSet presAssocID="{3F50F7BA-7CB8-47E2-98D8-6EC84246343C}" presName="parentText" presStyleLbl="node1" presStyleIdx="3" presStyleCnt="5" custScaleX="49177">
        <dgm:presLayoutVars>
          <dgm:chMax val="1"/>
          <dgm:bulletEnabled val="1"/>
        </dgm:presLayoutVars>
      </dgm:prSet>
      <dgm:spPr/>
    </dgm:pt>
    <dgm:pt modelId="{A64277FC-605E-4128-8E20-30260B3D6E1B}" type="pres">
      <dgm:prSet presAssocID="{3F50F7BA-7CB8-47E2-98D8-6EC84246343C}" presName="descendantText" presStyleLbl="alignAccFollowNode1" presStyleIdx="3" presStyleCnt="5">
        <dgm:presLayoutVars>
          <dgm:bulletEnabled val="1"/>
        </dgm:presLayoutVars>
      </dgm:prSet>
      <dgm:spPr/>
    </dgm:pt>
    <dgm:pt modelId="{E2182BF6-5916-46B2-BD49-26CB0A1B732B}" type="pres">
      <dgm:prSet presAssocID="{078583D0-F1C0-4D02-80F0-91D48B4ED22F}" presName="sp" presStyleCnt="0"/>
      <dgm:spPr/>
    </dgm:pt>
    <dgm:pt modelId="{07F60C55-3D9B-4DDC-AC7F-D40408E59972}" type="pres">
      <dgm:prSet presAssocID="{B30689B5-95E5-4B34-860B-24F27E61997F}" presName="linNode" presStyleCnt="0"/>
      <dgm:spPr/>
    </dgm:pt>
    <dgm:pt modelId="{180E068C-1B17-45DA-B241-FB8CF94CC34F}" type="pres">
      <dgm:prSet presAssocID="{B30689B5-95E5-4B34-860B-24F27E61997F}" presName="parentText" presStyleLbl="node1" presStyleIdx="4" presStyleCnt="5" custScaleX="49177">
        <dgm:presLayoutVars>
          <dgm:chMax val="1"/>
          <dgm:bulletEnabled val="1"/>
        </dgm:presLayoutVars>
      </dgm:prSet>
      <dgm:spPr/>
    </dgm:pt>
    <dgm:pt modelId="{690FCDA7-546A-4CC9-AB28-8F2CE84D3B0F}" type="pres">
      <dgm:prSet presAssocID="{B30689B5-95E5-4B34-860B-24F27E61997F}" presName="descendantText" presStyleLbl="alignAccFollowNode1" presStyleIdx="4" presStyleCnt="5">
        <dgm:presLayoutVars>
          <dgm:bulletEnabled val="1"/>
        </dgm:presLayoutVars>
      </dgm:prSet>
      <dgm:spPr/>
    </dgm:pt>
  </dgm:ptLst>
  <dgm:cxnLst>
    <dgm:cxn modelId="{AAABC800-0456-4972-8256-3EE984B8920E}" srcId="{158403E0-F18E-43DB-8876-5A3B0EDAA049}" destId="{E0C8440E-AB9B-49C6-A3F4-761C23DE3AC8}" srcOrd="0" destOrd="0" parTransId="{25FE0662-EF0A-40F2-A276-8636523141FB}" sibTransId="{A9C2A4AE-A0B1-4116-8554-9A4B6E75AEBA}"/>
    <dgm:cxn modelId="{E4E6D908-9950-4428-8B0D-95334378AA89}" type="presOf" srcId="{8A20062E-D04C-4BA5-A21B-0445443DA2C2}" destId="{10FF829C-EF5E-4C24-8E80-43BB07B053E0}" srcOrd="0" destOrd="2" presId="urn:microsoft.com/office/officeart/2005/8/layout/vList5"/>
    <dgm:cxn modelId="{4A301C09-7A22-486A-950A-742ADABDD5A2}" srcId="{A00BBABB-F3E5-4B16-A0DB-F28EAC2EF038}" destId="{B30689B5-95E5-4B34-860B-24F27E61997F}" srcOrd="4" destOrd="0" parTransId="{55956D1D-DD86-4EDC-A0FE-83CF31CBC4F9}" sibTransId="{CDAB6340-0D28-4D4C-8E7A-1875F6D5F862}"/>
    <dgm:cxn modelId="{A7757825-C349-40B4-8ABD-E785BC7F5EE0}" type="presOf" srcId="{3F50F7BA-7CB8-47E2-98D8-6EC84246343C}" destId="{F02E9076-E557-4CFB-86C6-4C331191C813}" srcOrd="0" destOrd="0" presId="urn:microsoft.com/office/officeart/2005/8/layout/vList5"/>
    <dgm:cxn modelId="{B3A07932-2B7D-4CD6-92B1-191DDF360C9B}" type="presOf" srcId="{E651C053-5917-4F64-A0FD-BA5BDF84CD12}" destId="{690FCDA7-546A-4CC9-AB28-8F2CE84D3B0F}" srcOrd="0" destOrd="1" presId="urn:microsoft.com/office/officeart/2005/8/layout/vList5"/>
    <dgm:cxn modelId="{095FE25F-6B31-479E-B8FB-3B42C203CC63}" type="presOf" srcId="{1DBD9F07-53D0-4E43-BBF3-B30825473E62}" destId="{A64277FC-605E-4128-8E20-30260B3D6E1B}" srcOrd="0" destOrd="0" presId="urn:microsoft.com/office/officeart/2005/8/layout/vList5"/>
    <dgm:cxn modelId="{3DE71E68-ED90-4D98-B6B4-DEB80C1EFD6C}" srcId="{B30689B5-95E5-4B34-860B-24F27E61997F}" destId="{F6D5B594-9BDE-4BC5-BDE4-984E24322344}" srcOrd="2" destOrd="0" parTransId="{7B6412C8-2019-41E3-8EE9-F47268828D8A}" sibTransId="{58E1EFF8-4409-44B2-938B-D6B0169B31A0}"/>
    <dgm:cxn modelId="{F0A2FB49-645D-43D4-9560-CD406221BDA0}" type="presOf" srcId="{B9E36FB4-C4B2-479B-AB34-6D0658947B58}" destId="{0EF2069C-13D0-414E-8FC1-E467460F45A3}" srcOrd="0" destOrd="0" presId="urn:microsoft.com/office/officeart/2005/8/layout/vList5"/>
    <dgm:cxn modelId="{7BD7B64B-A391-4006-BFBE-FA50F8E49EF6}" type="presOf" srcId="{F6D5B594-9BDE-4BC5-BDE4-984E24322344}" destId="{690FCDA7-546A-4CC9-AB28-8F2CE84D3B0F}" srcOrd="0" destOrd="2" presId="urn:microsoft.com/office/officeart/2005/8/layout/vList5"/>
    <dgm:cxn modelId="{9CD5324E-4756-41B5-B94B-222EE1E52D89}" type="presOf" srcId="{9523E321-F9E2-4724-B837-8BA89414D18E}" destId="{74DB33D5-A179-4BD8-8123-EA174CF30BB4}" srcOrd="0" destOrd="0" presId="urn:microsoft.com/office/officeart/2005/8/layout/vList5"/>
    <dgm:cxn modelId="{5CE1326F-D97B-4B60-B51A-D06A66A3131D}" srcId="{9523E321-F9E2-4724-B837-8BA89414D18E}" destId="{092156DE-C759-4E37-A662-23078BF6024F}" srcOrd="0" destOrd="0" parTransId="{291A1DB2-7A82-4D52-8DB0-2598E88BA7F8}" sibTransId="{5DC29910-FEEC-46A2-A31B-E38D670CD356}"/>
    <dgm:cxn modelId="{661BEF7F-D2F9-4D80-ADE7-3A54D69E6925}" srcId="{A00BBABB-F3E5-4B16-A0DB-F28EAC2EF038}" destId="{3F50F7BA-7CB8-47E2-98D8-6EC84246343C}" srcOrd="3" destOrd="0" parTransId="{7EB55F2F-BA1C-467D-9E7A-B1A5747C2DE7}" sibTransId="{078583D0-F1C0-4D02-80F0-91D48B4ED22F}"/>
    <dgm:cxn modelId="{69EE608D-DA3C-42CB-8CBE-9DAB2858BA7F}" type="presOf" srcId="{B30689B5-95E5-4B34-860B-24F27E61997F}" destId="{180E068C-1B17-45DA-B241-FB8CF94CC34F}" srcOrd="0" destOrd="0" presId="urn:microsoft.com/office/officeart/2005/8/layout/vList5"/>
    <dgm:cxn modelId="{650BDA8D-8C61-41FB-9E3D-95FCC2E5C4A3}" type="presOf" srcId="{74068D80-53B3-4739-8E13-A7D838A0066B}" destId="{10FF829C-EF5E-4C24-8E80-43BB07B053E0}" srcOrd="0" destOrd="1" presId="urn:microsoft.com/office/officeart/2005/8/layout/vList5"/>
    <dgm:cxn modelId="{5B11C194-EA5A-4DF6-BA09-A643419C3791}" srcId="{B30689B5-95E5-4B34-860B-24F27E61997F}" destId="{E651C053-5917-4F64-A0FD-BA5BDF84CD12}" srcOrd="1" destOrd="0" parTransId="{01312370-A61C-4C42-9484-982867D3C549}" sibTransId="{4873EC50-248A-44D9-A35C-28481A39A56B}"/>
    <dgm:cxn modelId="{3F6D2E9B-5761-4672-ABD5-076DE0272734}" srcId="{9523E321-F9E2-4724-B837-8BA89414D18E}" destId="{74068D80-53B3-4739-8E13-A7D838A0066B}" srcOrd="1" destOrd="0" parTransId="{29AC9F86-6285-4A6B-8A51-2918DFAFC387}" sibTransId="{0B0DE932-8C60-42D4-A44D-4EDC127CCC5F}"/>
    <dgm:cxn modelId="{AEAE929B-BDB7-4D11-B55E-94099B67A407}" srcId="{A00BBABB-F3E5-4B16-A0DB-F28EAC2EF038}" destId="{158403E0-F18E-43DB-8876-5A3B0EDAA049}" srcOrd="0" destOrd="0" parTransId="{194AE56F-9D9E-45B6-8D13-8D705239C770}" sibTransId="{1612A2ED-503A-47F6-8EBB-7FEE512A7286}"/>
    <dgm:cxn modelId="{B1FDA3AA-1C34-4478-A594-030086695594}" srcId="{A00BBABB-F3E5-4B16-A0DB-F28EAC2EF038}" destId="{9523E321-F9E2-4724-B837-8BA89414D18E}" srcOrd="1" destOrd="0" parTransId="{A0C3D1C6-9011-4939-A40B-8E90B57EF1AB}" sibTransId="{499E072D-AFDA-43C8-91AB-7BCB1AA92FBC}"/>
    <dgm:cxn modelId="{57153CAD-D0B5-4FAF-82B2-E2377549C520}" srcId="{9523E321-F9E2-4724-B837-8BA89414D18E}" destId="{8A20062E-D04C-4BA5-A21B-0445443DA2C2}" srcOrd="2" destOrd="0" parTransId="{D1BEB164-AE18-4E87-8B18-B54A950E981A}" sibTransId="{8D95DAAA-2A7B-4642-A486-012452477F69}"/>
    <dgm:cxn modelId="{A25D6EB5-CF4E-4106-B850-2BFD14D866BB}" type="presOf" srcId="{158403E0-F18E-43DB-8876-5A3B0EDAA049}" destId="{A67E2B36-88BF-4FE8-9025-05CFE61F5EAF}" srcOrd="0" destOrd="0" presId="urn:microsoft.com/office/officeart/2005/8/layout/vList5"/>
    <dgm:cxn modelId="{4DD25AB7-FACA-4860-9FCC-004DD0CFF791}" srcId="{A00BBABB-F3E5-4B16-A0DB-F28EAC2EF038}" destId="{B9E36FB4-C4B2-479B-AB34-6D0658947B58}" srcOrd="2" destOrd="0" parTransId="{FCF75DEB-E45A-43AA-A3C4-DFE19F6B7B0B}" sibTransId="{6F254B57-2A5A-492A-921D-D26DFF12BEE7}"/>
    <dgm:cxn modelId="{9459B1B7-28AF-4A77-AB4F-BC297315AD2E}" srcId="{B30689B5-95E5-4B34-860B-24F27E61997F}" destId="{3238C04A-7F8E-401A-9C5F-DD5FF8C73B46}" srcOrd="0" destOrd="0" parTransId="{E1DEEA99-4980-43B8-84EA-5412E61CAC67}" sibTransId="{C1C84B55-2B07-405A-A5EF-69F9274A8B6A}"/>
    <dgm:cxn modelId="{EE3A96C6-AE4D-4326-858B-C30AF1BEC3DB}" type="presOf" srcId="{A00BBABB-F3E5-4B16-A0DB-F28EAC2EF038}" destId="{6BA70135-3FCF-4849-BFC9-134EABE1D870}" srcOrd="0" destOrd="0" presId="urn:microsoft.com/office/officeart/2005/8/layout/vList5"/>
    <dgm:cxn modelId="{37B9E0CC-E598-4E94-A0FD-42ED7030061B}" type="presOf" srcId="{8D3768B7-9155-4565-BAB8-7EBCD313B05A}" destId="{447DF9D8-C931-43F9-AFF1-F2363D59EF46}" srcOrd="0" destOrd="0" presId="urn:microsoft.com/office/officeart/2005/8/layout/vList5"/>
    <dgm:cxn modelId="{6B5004DE-E154-42E8-82DB-52614971C22D}" type="presOf" srcId="{E0C8440E-AB9B-49C6-A3F4-761C23DE3AC8}" destId="{1C221155-6659-4117-A283-5DE6BB71E5F6}" srcOrd="0" destOrd="0" presId="urn:microsoft.com/office/officeart/2005/8/layout/vList5"/>
    <dgm:cxn modelId="{4886A7DF-8E19-436A-A858-35C731241677}" srcId="{B9E36FB4-C4B2-479B-AB34-6D0658947B58}" destId="{8D3768B7-9155-4565-BAB8-7EBCD313B05A}" srcOrd="0" destOrd="0" parTransId="{1380B3F0-60D6-40FE-8110-F5E89B17AF90}" sibTransId="{6134C3F1-3FBC-418E-B26B-28D4ADA99F41}"/>
    <dgm:cxn modelId="{D5D6BBEB-9178-4D8E-BED4-32ACB775901D}" type="presOf" srcId="{3238C04A-7F8E-401A-9C5F-DD5FF8C73B46}" destId="{690FCDA7-546A-4CC9-AB28-8F2CE84D3B0F}" srcOrd="0" destOrd="0" presId="urn:microsoft.com/office/officeart/2005/8/layout/vList5"/>
    <dgm:cxn modelId="{CB580AF3-DB10-4ABE-8FFF-565784B56A98}" srcId="{3F50F7BA-7CB8-47E2-98D8-6EC84246343C}" destId="{1DBD9F07-53D0-4E43-BBF3-B30825473E62}" srcOrd="0" destOrd="0" parTransId="{853B476B-DAFB-4F7E-81F3-63263CEF0701}" sibTransId="{4AAF9858-A0C2-4982-A748-53C0B0EFD3C1}"/>
    <dgm:cxn modelId="{447390FD-3C46-47F7-8719-DC7D4C34AE6E}" type="presOf" srcId="{092156DE-C759-4E37-A662-23078BF6024F}" destId="{10FF829C-EF5E-4C24-8E80-43BB07B053E0}" srcOrd="0" destOrd="0" presId="urn:microsoft.com/office/officeart/2005/8/layout/vList5"/>
    <dgm:cxn modelId="{5B6EAB84-D7A6-4D33-A1EB-8351C4375F65}" type="presParOf" srcId="{6BA70135-3FCF-4849-BFC9-134EABE1D870}" destId="{B76046B0-E18E-45DB-927C-8F7369E4EACA}" srcOrd="0" destOrd="0" presId="urn:microsoft.com/office/officeart/2005/8/layout/vList5"/>
    <dgm:cxn modelId="{1633428B-C3E3-4EA4-A743-D61973C6A4EE}" type="presParOf" srcId="{B76046B0-E18E-45DB-927C-8F7369E4EACA}" destId="{A67E2B36-88BF-4FE8-9025-05CFE61F5EAF}" srcOrd="0" destOrd="0" presId="urn:microsoft.com/office/officeart/2005/8/layout/vList5"/>
    <dgm:cxn modelId="{42D7D92D-F544-4223-B66C-4ED95AEB586F}" type="presParOf" srcId="{B76046B0-E18E-45DB-927C-8F7369E4EACA}" destId="{1C221155-6659-4117-A283-5DE6BB71E5F6}" srcOrd="1" destOrd="0" presId="urn:microsoft.com/office/officeart/2005/8/layout/vList5"/>
    <dgm:cxn modelId="{F36D16FC-B570-4C5C-AFC0-0850E41703B3}" type="presParOf" srcId="{6BA70135-3FCF-4849-BFC9-134EABE1D870}" destId="{62B099D9-8D5A-4E62-A7F4-8E67224860C2}" srcOrd="1" destOrd="0" presId="urn:microsoft.com/office/officeart/2005/8/layout/vList5"/>
    <dgm:cxn modelId="{7E6C0966-DA3E-4BA2-BB20-873A30F3BDEB}" type="presParOf" srcId="{6BA70135-3FCF-4849-BFC9-134EABE1D870}" destId="{FEB59B90-FC91-456A-9749-94D4D33B3715}" srcOrd="2" destOrd="0" presId="urn:microsoft.com/office/officeart/2005/8/layout/vList5"/>
    <dgm:cxn modelId="{DD8C8F65-AB75-4AAC-A7EB-86DD5ED6F1D6}" type="presParOf" srcId="{FEB59B90-FC91-456A-9749-94D4D33B3715}" destId="{74DB33D5-A179-4BD8-8123-EA174CF30BB4}" srcOrd="0" destOrd="0" presId="urn:microsoft.com/office/officeart/2005/8/layout/vList5"/>
    <dgm:cxn modelId="{2D025657-2B90-4222-8040-992F0566B7E0}" type="presParOf" srcId="{FEB59B90-FC91-456A-9749-94D4D33B3715}" destId="{10FF829C-EF5E-4C24-8E80-43BB07B053E0}" srcOrd="1" destOrd="0" presId="urn:microsoft.com/office/officeart/2005/8/layout/vList5"/>
    <dgm:cxn modelId="{0D6B3B7C-7DEF-4545-AF6B-30E3E816BFE5}" type="presParOf" srcId="{6BA70135-3FCF-4849-BFC9-134EABE1D870}" destId="{F1C0E01F-8694-4601-A56F-51A1FE9C8B06}" srcOrd="3" destOrd="0" presId="urn:microsoft.com/office/officeart/2005/8/layout/vList5"/>
    <dgm:cxn modelId="{B818E03D-B97C-4477-A1AA-F3FDAC7D51AE}" type="presParOf" srcId="{6BA70135-3FCF-4849-BFC9-134EABE1D870}" destId="{4DD7DA8F-ACBE-4C7E-A67F-22DB12E5FD2F}" srcOrd="4" destOrd="0" presId="urn:microsoft.com/office/officeart/2005/8/layout/vList5"/>
    <dgm:cxn modelId="{0460AC54-618B-4FB8-936B-1AC4C743CF7C}" type="presParOf" srcId="{4DD7DA8F-ACBE-4C7E-A67F-22DB12E5FD2F}" destId="{0EF2069C-13D0-414E-8FC1-E467460F45A3}" srcOrd="0" destOrd="0" presId="urn:microsoft.com/office/officeart/2005/8/layout/vList5"/>
    <dgm:cxn modelId="{1D3A6B36-8867-474A-A1C6-8C08D8CD3376}" type="presParOf" srcId="{4DD7DA8F-ACBE-4C7E-A67F-22DB12E5FD2F}" destId="{447DF9D8-C931-43F9-AFF1-F2363D59EF46}" srcOrd="1" destOrd="0" presId="urn:microsoft.com/office/officeart/2005/8/layout/vList5"/>
    <dgm:cxn modelId="{E525EB53-46B0-428B-A6AD-7922CA0107E3}" type="presParOf" srcId="{6BA70135-3FCF-4849-BFC9-134EABE1D870}" destId="{364C329C-A75F-48AF-AA20-A50F5E6EA533}" srcOrd="5" destOrd="0" presId="urn:microsoft.com/office/officeart/2005/8/layout/vList5"/>
    <dgm:cxn modelId="{151C82EA-E186-4919-8B02-85DF50310B8B}" type="presParOf" srcId="{6BA70135-3FCF-4849-BFC9-134EABE1D870}" destId="{C828B3F0-BD04-49D9-9D60-6662C195CE0E}" srcOrd="6" destOrd="0" presId="urn:microsoft.com/office/officeart/2005/8/layout/vList5"/>
    <dgm:cxn modelId="{88CA79D6-65E2-4037-B8EC-A8C831C27639}" type="presParOf" srcId="{C828B3F0-BD04-49D9-9D60-6662C195CE0E}" destId="{F02E9076-E557-4CFB-86C6-4C331191C813}" srcOrd="0" destOrd="0" presId="urn:microsoft.com/office/officeart/2005/8/layout/vList5"/>
    <dgm:cxn modelId="{45C1D72C-A0E5-4D93-8E52-DC8A7107467B}" type="presParOf" srcId="{C828B3F0-BD04-49D9-9D60-6662C195CE0E}" destId="{A64277FC-605E-4128-8E20-30260B3D6E1B}" srcOrd="1" destOrd="0" presId="urn:microsoft.com/office/officeart/2005/8/layout/vList5"/>
    <dgm:cxn modelId="{8173E295-A196-446F-BF51-EB36494AB2EC}" type="presParOf" srcId="{6BA70135-3FCF-4849-BFC9-134EABE1D870}" destId="{E2182BF6-5916-46B2-BD49-26CB0A1B732B}" srcOrd="7" destOrd="0" presId="urn:microsoft.com/office/officeart/2005/8/layout/vList5"/>
    <dgm:cxn modelId="{5465E704-FBE1-46BE-8407-D2B08931BB79}" type="presParOf" srcId="{6BA70135-3FCF-4849-BFC9-134EABE1D870}" destId="{07F60C55-3D9B-4DDC-AC7F-D40408E59972}" srcOrd="8" destOrd="0" presId="urn:microsoft.com/office/officeart/2005/8/layout/vList5"/>
    <dgm:cxn modelId="{20C3228D-5218-4F04-9ABF-24DA25112FD3}" type="presParOf" srcId="{07F60C55-3D9B-4DDC-AC7F-D40408E59972}" destId="{180E068C-1B17-45DA-B241-FB8CF94CC34F}" srcOrd="0" destOrd="0" presId="urn:microsoft.com/office/officeart/2005/8/layout/vList5"/>
    <dgm:cxn modelId="{CA114516-60C0-4BAB-8E77-FB17AE608E7B}" type="presParOf" srcId="{07F60C55-3D9B-4DDC-AC7F-D40408E59972}" destId="{690FCDA7-546A-4CC9-AB28-8F2CE84D3B0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0BBABB-F3E5-4B16-A0DB-F28EAC2EF038}" type="doc">
      <dgm:prSet loTypeId="urn:microsoft.com/office/officeart/2005/8/layout/vList6" loCatId="list" qsTypeId="urn:microsoft.com/office/officeart/2005/8/quickstyle/simple1" qsCatId="simple" csTypeId="urn:microsoft.com/office/officeart/2005/8/colors/accent2_2" csCatId="accent2" phldr="1"/>
      <dgm:spPr/>
      <dgm:t>
        <a:bodyPr/>
        <a:lstStyle/>
        <a:p>
          <a:endParaRPr lang="en-US"/>
        </a:p>
      </dgm:t>
    </dgm:pt>
    <dgm:pt modelId="{9523E321-F9E2-4724-B837-8BA89414D18E}">
      <dgm:prSet phldrT="[Text]" custT="1"/>
      <dgm:spPr/>
      <dgm:t>
        <a:bodyPr/>
        <a:lstStyle/>
        <a:p>
          <a:r>
            <a:rPr lang="en-US" sz="1800"/>
            <a:t>Máy chủ DB</a:t>
          </a:r>
        </a:p>
      </dgm:t>
    </dgm:pt>
    <dgm:pt modelId="{A0C3D1C6-9011-4939-A40B-8E90B57EF1AB}" type="parTrans" cxnId="{B1FDA3AA-1C34-4478-A594-030086695594}">
      <dgm:prSet/>
      <dgm:spPr/>
      <dgm:t>
        <a:bodyPr/>
        <a:lstStyle/>
        <a:p>
          <a:endParaRPr lang="en-US" sz="1800"/>
        </a:p>
      </dgm:t>
    </dgm:pt>
    <dgm:pt modelId="{499E072D-AFDA-43C8-91AB-7BCB1AA92FBC}" type="sibTrans" cxnId="{B1FDA3AA-1C34-4478-A594-030086695594}">
      <dgm:prSet/>
      <dgm:spPr/>
      <dgm:t>
        <a:bodyPr/>
        <a:lstStyle/>
        <a:p>
          <a:endParaRPr lang="en-US" sz="1800"/>
        </a:p>
      </dgm:t>
    </dgm:pt>
    <dgm:pt modelId="{158403E0-F18E-43DB-8876-5A3B0EDAA049}">
      <dgm:prSet phldrT="[Text]" custT="1"/>
      <dgm:spPr/>
      <dgm:t>
        <a:bodyPr/>
        <a:lstStyle/>
        <a:p>
          <a:r>
            <a:rPr lang="en-US" sz="1800"/>
            <a:t>Database</a:t>
          </a:r>
        </a:p>
      </dgm:t>
    </dgm:pt>
    <dgm:pt modelId="{194AE56F-9D9E-45B6-8D13-8D705239C770}" type="parTrans" cxnId="{AEAE929B-BDB7-4D11-B55E-94099B67A407}">
      <dgm:prSet/>
      <dgm:spPr/>
      <dgm:t>
        <a:bodyPr/>
        <a:lstStyle/>
        <a:p>
          <a:endParaRPr lang="en-US" sz="1800"/>
        </a:p>
      </dgm:t>
    </dgm:pt>
    <dgm:pt modelId="{1612A2ED-503A-47F6-8EBB-7FEE512A7286}" type="sibTrans" cxnId="{AEAE929B-BDB7-4D11-B55E-94099B67A407}">
      <dgm:prSet/>
      <dgm:spPr/>
      <dgm:t>
        <a:bodyPr/>
        <a:lstStyle/>
        <a:p>
          <a:endParaRPr lang="en-US" sz="1800"/>
        </a:p>
      </dgm:t>
    </dgm:pt>
    <dgm:pt modelId="{E0C8440E-AB9B-49C6-A3F4-761C23DE3AC8}">
      <dgm:prSet custT="1"/>
      <dgm:spPr/>
      <dgm:t>
        <a:bodyPr/>
        <a:lstStyle/>
        <a:p>
          <a:r>
            <a:rPr lang="en-US" sz="1300"/>
            <a:t>PostgreSQL</a:t>
          </a:r>
        </a:p>
      </dgm:t>
    </dgm:pt>
    <dgm:pt modelId="{25FE0662-EF0A-40F2-A276-8636523141FB}" type="parTrans" cxnId="{AAABC800-0456-4972-8256-3EE984B8920E}">
      <dgm:prSet/>
      <dgm:spPr/>
      <dgm:t>
        <a:bodyPr/>
        <a:lstStyle/>
        <a:p>
          <a:endParaRPr lang="en-US" sz="1800"/>
        </a:p>
      </dgm:t>
    </dgm:pt>
    <dgm:pt modelId="{A9C2A4AE-A0B1-4116-8554-9A4B6E75AEBA}" type="sibTrans" cxnId="{AAABC800-0456-4972-8256-3EE984B8920E}">
      <dgm:prSet/>
      <dgm:spPr/>
      <dgm:t>
        <a:bodyPr/>
        <a:lstStyle/>
        <a:p>
          <a:endParaRPr lang="en-US" sz="1800"/>
        </a:p>
      </dgm:t>
    </dgm:pt>
    <dgm:pt modelId="{092156DE-C759-4E37-A662-23078BF6024F}">
      <dgm:prSet custT="1"/>
      <dgm:spPr/>
      <dgm:t>
        <a:bodyPr/>
        <a:lstStyle/>
        <a:p>
          <a:r>
            <a:rPr lang="en-US" sz="1300"/>
            <a:t>Centos</a:t>
          </a:r>
        </a:p>
      </dgm:t>
    </dgm:pt>
    <dgm:pt modelId="{291A1DB2-7A82-4D52-8DB0-2598E88BA7F8}" type="parTrans" cxnId="{5CE1326F-D97B-4B60-B51A-D06A66A3131D}">
      <dgm:prSet/>
      <dgm:spPr/>
      <dgm:t>
        <a:bodyPr/>
        <a:lstStyle/>
        <a:p>
          <a:endParaRPr lang="en-US" sz="1800"/>
        </a:p>
      </dgm:t>
    </dgm:pt>
    <dgm:pt modelId="{5DC29910-FEEC-46A2-A31B-E38D670CD356}" type="sibTrans" cxnId="{5CE1326F-D97B-4B60-B51A-D06A66A3131D}">
      <dgm:prSet/>
      <dgm:spPr/>
      <dgm:t>
        <a:bodyPr/>
        <a:lstStyle/>
        <a:p>
          <a:endParaRPr lang="en-US" sz="1800"/>
        </a:p>
      </dgm:t>
    </dgm:pt>
    <dgm:pt modelId="{704AF6C2-FBC5-462F-AC47-C635CAC152AD}">
      <dgm:prSet custT="1"/>
      <dgm:spPr/>
      <dgm:t>
        <a:bodyPr/>
        <a:lstStyle/>
        <a:p>
          <a:r>
            <a:rPr lang="en-US" sz="1800"/>
            <a:t>Ký số</a:t>
          </a:r>
        </a:p>
      </dgm:t>
    </dgm:pt>
    <dgm:pt modelId="{49643E1D-F08E-43CC-BAA4-7E634224BA16}" type="parTrans" cxnId="{A27C67B0-3463-40D0-AE2D-B57F2802E808}">
      <dgm:prSet/>
      <dgm:spPr/>
      <dgm:t>
        <a:bodyPr/>
        <a:lstStyle/>
        <a:p>
          <a:endParaRPr lang="en-US" sz="1800"/>
        </a:p>
      </dgm:t>
    </dgm:pt>
    <dgm:pt modelId="{B3BE48C8-48CF-4C4E-B486-E1750DA2923B}" type="sibTrans" cxnId="{A27C67B0-3463-40D0-AE2D-B57F2802E808}">
      <dgm:prSet/>
      <dgm:spPr/>
      <dgm:t>
        <a:bodyPr/>
        <a:lstStyle/>
        <a:p>
          <a:endParaRPr lang="en-US" sz="1800"/>
        </a:p>
      </dgm:t>
    </dgm:pt>
    <dgm:pt modelId="{81085018-8369-4E17-9123-C7D38C05641E}">
      <dgm:prSet custT="1"/>
      <dgm:spPr/>
      <dgm:t>
        <a:bodyPr/>
        <a:lstStyle/>
        <a:p>
          <a:r>
            <a:rPr lang="en-US" sz="1300"/>
            <a:t>HSM, USB-token</a:t>
          </a:r>
        </a:p>
      </dgm:t>
    </dgm:pt>
    <dgm:pt modelId="{0D73EFDE-8947-4CCA-9D90-4AC845BBA71B}" type="parTrans" cxnId="{8B83E380-3787-4681-9905-4B01A64C2A77}">
      <dgm:prSet/>
      <dgm:spPr/>
      <dgm:t>
        <a:bodyPr/>
        <a:lstStyle/>
        <a:p>
          <a:endParaRPr lang="en-US" sz="1800"/>
        </a:p>
      </dgm:t>
    </dgm:pt>
    <dgm:pt modelId="{148A07A2-6622-4AA4-80F6-BB87BCE33C52}" type="sibTrans" cxnId="{8B83E380-3787-4681-9905-4B01A64C2A77}">
      <dgm:prSet/>
      <dgm:spPr/>
      <dgm:t>
        <a:bodyPr/>
        <a:lstStyle/>
        <a:p>
          <a:endParaRPr lang="en-US" sz="1800"/>
        </a:p>
      </dgm:t>
    </dgm:pt>
    <dgm:pt modelId="{0BB28763-D00C-4FC3-AC8C-689D4291194E}">
      <dgm:prSet custT="1"/>
      <dgm:spPr/>
      <dgm:t>
        <a:bodyPr/>
        <a:lstStyle/>
        <a:p>
          <a:r>
            <a:rPr lang="en-US" sz="1300">
              <a:solidFill>
                <a:srgbClr val="FF0000"/>
              </a:solidFill>
            </a:rPr>
            <a:t>Không mất phí license</a:t>
          </a:r>
        </a:p>
      </dgm:t>
    </dgm:pt>
    <dgm:pt modelId="{0023005E-6007-4A67-84CE-248F165F3C84}" type="parTrans" cxnId="{3B5BBD58-A506-447F-B0AE-ED0BDA1DBE00}">
      <dgm:prSet/>
      <dgm:spPr/>
      <dgm:t>
        <a:bodyPr/>
        <a:lstStyle/>
        <a:p>
          <a:endParaRPr lang="en-US" sz="1800"/>
        </a:p>
      </dgm:t>
    </dgm:pt>
    <dgm:pt modelId="{4F352C19-FD33-4B51-8915-904690CDA9E5}" type="sibTrans" cxnId="{3B5BBD58-A506-447F-B0AE-ED0BDA1DBE00}">
      <dgm:prSet/>
      <dgm:spPr/>
      <dgm:t>
        <a:bodyPr/>
        <a:lstStyle/>
        <a:p>
          <a:endParaRPr lang="en-US" sz="1800"/>
        </a:p>
      </dgm:t>
    </dgm:pt>
    <dgm:pt modelId="{0FBA11FE-0BFD-4EEA-93C9-6B3C14557094}">
      <dgm:prSet custT="1"/>
      <dgm:spPr/>
      <dgm:t>
        <a:bodyPr/>
        <a:lstStyle/>
        <a:p>
          <a:r>
            <a:rPr lang="en-US" sz="1300">
              <a:solidFill>
                <a:srgbClr val="FF0000"/>
              </a:solidFill>
            </a:rPr>
            <a:t>Không mất phí license</a:t>
          </a:r>
        </a:p>
      </dgm:t>
    </dgm:pt>
    <dgm:pt modelId="{CB40B320-A8BA-4B9B-8C56-93677DB4A468}" type="parTrans" cxnId="{07543F42-7021-4B37-A28C-F40600383AE8}">
      <dgm:prSet/>
      <dgm:spPr/>
      <dgm:t>
        <a:bodyPr/>
        <a:lstStyle/>
        <a:p>
          <a:endParaRPr lang="en-US" sz="1800"/>
        </a:p>
      </dgm:t>
    </dgm:pt>
    <dgm:pt modelId="{B2E9C4C2-7E7D-437C-B895-0EE4B3B0F1E3}" type="sibTrans" cxnId="{07543F42-7021-4B37-A28C-F40600383AE8}">
      <dgm:prSet/>
      <dgm:spPr/>
      <dgm:t>
        <a:bodyPr/>
        <a:lstStyle/>
        <a:p>
          <a:endParaRPr lang="en-US" sz="1800"/>
        </a:p>
      </dgm:t>
    </dgm:pt>
    <dgm:pt modelId="{ADA8D44A-42F3-49C4-A566-60E20BE4182F}">
      <dgm:prSet custT="1"/>
      <dgm:spPr/>
      <dgm:t>
        <a:bodyPr/>
        <a:lstStyle/>
        <a:p>
          <a:r>
            <a:rPr lang="en-US" sz="1300"/>
            <a:t>Ký PDF</a:t>
          </a:r>
        </a:p>
      </dgm:t>
    </dgm:pt>
    <dgm:pt modelId="{2897426A-29D9-46DC-A959-9DA81E175E41}" type="parTrans" cxnId="{C77E186D-649F-40BB-A804-C93F20A4BB05}">
      <dgm:prSet/>
      <dgm:spPr/>
      <dgm:t>
        <a:bodyPr/>
        <a:lstStyle/>
        <a:p>
          <a:endParaRPr lang="en-US" sz="1800"/>
        </a:p>
      </dgm:t>
    </dgm:pt>
    <dgm:pt modelId="{533CD791-0951-439E-A30E-5741115CD0DE}" type="sibTrans" cxnId="{C77E186D-649F-40BB-A804-C93F20A4BB05}">
      <dgm:prSet/>
      <dgm:spPr/>
      <dgm:t>
        <a:bodyPr/>
        <a:lstStyle/>
        <a:p>
          <a:endParaRPr lang="en-US" sz="1800"/>
        </a:p>
      </dgm:t>
    </dgm:pt>
    <dgm:pt modelId="{FC1A9B9D-925F-4BD2-B736-3A1AC77D3C8F}">
      <dgm:prSet phldrT="[Text]" custT="1"/>
      <dgm:spPr/>
      <dgm:t>
        <a:bodyPr/>
        <a:lstStyle/>
        <a:p>
          <a:r>
            <a:rPr lang="en-US" sz="1800"/>
            <a:t>Phụ trợ</a:t>
          </a:r>
        </a:p>
      </dgm:t>
    </dgm:pt>
    <dgm:pt modelId="{45814A70-75FC-40C3-AB2F-CFE13771BCE1}" type="parTrans" cxnId="{54BA81F5-3276-4920-80F7-E0278BCD055B}">
      <dgm:prSet/>
      <dgm:spPr/>
      <dgm:t>
        <a:bodyPr/>
        <a:lstStyle/>
        <a:p>
          <a:endParaRPr lang="en-US"/>
        </a:p>
      </dgm:t>
    </dgm:pt>
    <dgm:pt modelId="{7C57F0B7-97A9-4E9B-8D07-D86F230DB03C}" type="sibTrans" cxnId="{54BA81F5-3276-4920-80F7-E0278BCD055B}">
      <dgm:prSet/>
      <dgm:spPr/>
      <dgm:t>
        <a:bodyPr/>
        <a:lstStyle/>
        <a:p>
          <a:endParaRPr lang="en-US"/>
        </a:p>
      </dgm:t>
    </dgm:pt>
    <dgm:pt modelId="{66D9D8DA-F539-4E3E-A502-18420E5CD9B2}">
      <dgm:prSet custT="1"/>
      <dgm:spPr/>
      <dgm:t>
        <a:bodyPr/>
        <a:lstStyle/>
        <a:p>
          <a:r>
            <a:rPr lang="en-US" sz="1400"/>
            <a:t>Xếp hàng TM, xe tiêm TM, kiosk TM ...</a:t>
          </a:r>
        </a:p>
      </dgm:t>
    </dgm:pt>
    <dgm:pt modelId="{34768CF7-1B0A-4ADB-8950-254C484C5941}" type="parTrans" cxnId="{C2539836-7D71-4448-935C-EA145E822A31}">
      <dgm:prSet/>
      <dgm:spPr/>
      <dgm:t>
        <a:bodyPr/>
        <a:lstStyle/>
        <a:p>
          <a:endParaRPr lang="en-US"/>
        </a:p>
      </dgm:t>
    </dgm:pt>
    <dgm:pt modelId="{11AAC884-1EDB-4035-8F17-B0427CB4F0DB}" type="sibTrans" cxnId="{C2539836-7D71-4448-935C-EA145E822A31}">
      <dgm:prSet/>
      <dgm:spPr/>
      <dgm:t>
        <a:bodyPr/>
        <a:lstStyle/>
        <a:p>
          <a:endParaRPr lang="en-US"/>
        </a:p>
      </dgm:t>
    </dgm:pt>
    <dgm:pt modelId="{0E9368B7-E3D3-4C0C-8F12-3038F4112CA8}" type="pres">
      <dgm:prSet presAssocID="{A00BBABB-F3E5-4B16-A0DB-F28EAC2EF038}" presName="Name0" presStyleCnt="0">
        <dgm:presLayoutVars>
          <dgm:dir val="rev"/>
          <dgm:animLvl val="lvl"/>
          <dgm:resizeHandles/>
        </dgm:presLayoutVars>
      </dgm:prSet>
      <dgm:spPr/>
    </dgm:pt>
    <dgm:pt modelId="{309667E1-CD05-4B7E-A227-BD0BBD7BEB28}" type="pres">
      <dgm:prSet presAssocID="{158403E0-F18E-43DB-8876-5A3B0EDAA049}" presName="linNode" presStyleCnt="0"/>
      <dgm:spPr/>
    </dgm:pt>
    <dgm:pt modelId="{14BCAF1B-E4B3-433D-B0B3-7C0C00FB719D}" type="pres">
      <dgm:prSet presAssocID="{158403E0-F18E-43DB-8876-5A3B0EDAA049}" presName="parentShp" presStyleLbl="node1" presStyleIdx="0" presStyleCnt="4" custLinFactNeighborX="629" custLinFactNeighborY="-126">
        <dgm:presLayoutVars>
          <dgm:bulletEnabled val="1"/>
        </dgm:presLayoutVars>
      </dgm:prSet>
      <dgm:spPr/>
    </dgm:pt>
    <dgm:pt modelId="{5F2DB3F9-ECAA-4101-B1B4-7C178241FADC}" type="pres">
      <dgm:prSet presAssocID="{158403E0-F18E-43DB-8876-5A3B0EDAA049}" presName="childShp" presStyleLbl="bgAccFollowNode1" presStyleIdx="0" presStyleCnt="4">
        <dgm:presLayoutVars>
          <dgm:bulletEnabled val="1"/>
        </dgm:presLayoutVars>
      </dgm:prSet>
      <dgm:spPr/>
    </dgm:pt>
    <dgm:pt modelId="{730F2FAE-80A3-4A59-A303-DEA3129DE01F}" type="pres">
      <dgm:prSet presAssocID="{1612A2ED-503A-47F6-8EBB-7FEE512A7286}" presName="spacing" presStyleCnt="0"/>
      <dgm:spPr/>
    </dgm:pt>
    <dgm:pt modelId="{A9230520-6128-46F0-AAC6-867789F32513}" type="pres">
      <dgm:prSet presAssocID="{9523E321-F9E2-4724-B837-8BA89414D18E}" presName="linNode" presStyleCnt="0"/>
      <dgm:spPr/>
    </dgm:pt>
    <dgm:pt modelId="{98D5A829-AA28-4FC5-95F0-CEEEC61119A0}" type="pres">
      <dgm:prSet presAssocID="{9523E321-F9E2-4724-B837-8BA89414D18E}" presName="parentShp" presStyleLbl="node1" presStyleIdx="1" presStyleCnt="4">
        <dgm:presLayoutVars>
          <dgm:bulletEnabled val="1"/>
        </dgm:presLayoutVars>
      </dgm:prSet>
      <dgm:spPr/>
    </dgm:pt>
    <dgm:pt modelId="{CF3E1B73-FEF3-44DA-8143-973090938CFB}" type="pres">
      <dgm:prSet presAssocID="{9523E321-F9E2-4724-B837-8BA89414D18E}" presName="childShp" presStyleLbl="bgAccFollowNode1" presStyleIdx="1" presStyleCnt="4">
        <dgm:presLayoutVars>
          <dgm:bulletEnabled val="1"/>
        </dgm:presLayoutVars>
      </dgm:prSet>
      <dgm:spPr/>
    </dgm:pt>
    <dgm:pt modelId="{E87FD550-92CB-4716-8F28-D998E554AD34}" type="pres">
      <dgm:prSet presAssocID="{499E072D-AFDA-43C8-91AB-7BCB1AA92FBC}" presName="spacing" presStyleCnt="0"/>
      <dgm:spPr/>
    </dgm:pt>
    <dgm:pt modelId="{0B3970E9-5AC5-4730-B203-EFE6043B7BCB}" type="pres">
      <dgm:prSet presAssocID="{704AF6C2-FBC5-462F-AC47-C635CAC152AD}" presName="linNode" presStyleCnt="0"/>
      <dgm:spPr/>
    </dgm:pt>
    <dgm:pt modelId="{49A020EA-2397-45AB-A6B5-11029C548EB6}" type="pres">
      <dgm:prSet presAssocID="{704AF6C2-FBC5-462F-AC47-C635CAC152AD}" presName="parentShp" presStyleLbl="node1" presStyleIdx="2" presStyleCnt="4">
        <dgm:presLayoutVars>
          <dgm:bulletEnabled val="1"/>
        </dgm:presLayoutVars>
      </dgm:prSet>
      <dgm:spPr/>
    </dgm:pt>
    <dgm:pt modelId="{4BCBC80F-A088-4726-AA5E-6AF1BD0778B1}" type="pres">
      <dgm:prSet presAssocID="{704AF6C2-FBC5-462F-AC47-C635CAC152AD}" presName="childShp" presStyleLbl="bgAccFollowNode1" presStyleIdx="2" presStyleCnt="4">
        <dgm:presLayoutVars>
          <dgm:bulletEnabled val="1"/>
        </dgm:presLayoutVars>
      </dgm:prSet>
      <dgm:spPr/>
    </dgm:pt>
    <dgm:pt modelId="{4999C02D-CB68-43AF-B8B3-606008F0F48C}" type="pres">
      <dgm:prSet presAssocID="{B3BE48C8-48CF-4C4E-B486-E1750DA2923B}" presName="spacing" presStyleCnt="0"/>
      <dgm:spPr/>
    </dgm:pt>
    <dgm:pt modelId="{74523750-6B7A-49F2-8A3C-51B90D46B466}" type="pres">
      <dgm:prSet presAssocID="{FC1A9B9D-925F-4BD2-B736-3A1AC77D3C8F}" presName="linNode" presStyleCnt="0"/>
      <dgm:spPr/>
    </dgm:pt>
    <dgm:pt modelId="{28E0C24D-EA31-454F-A5D0-223FE18EE37A}" type="pres">
      <dgm:prSet presAssocID="{FC1A9B9D-925F-4BD2-B736-3A1AC77D3C8F}" presName="parentShp" presStyleLbl="node1" presStyleIdx="3" presStyleCnt="4">
        <dgm:presLayoutVars>
          <dgm:bulletEnabled val="1"/>
        </dgm:presLayoutVars>
      </dgm:prSet>
      <dgm:spPr/>
    </dgm:pt>
    <dgm:pt modelId="{B060D86E-AEEC-4A47-A38A-7CE3AD8CBFB5}" type="pres">
      <dgm:prSet presAssocID="{FC1A9B9D-925F-4BD2-B736-3A1AC77D3C8F}" presName="childShp" presStyleLbl="bgAccFollowNode1" presStyleIdx="3" presStyleCnt="4">
        <dgm:presLayoutVars>
          <dgm:bulletEnabled val="1"/>
        </dgm:presLayoutVars>
      </dgm:prSet>
      <dgm:spPr/>
    </dgm:pt>
  </dgm:ptLst>
  <dgm:cxnLst>
    <dgm:cxn modelId="{AAABC800-0456-4972-8256-3EE984B8920E}" srcId="{158403E0-F18E-43DB-8876-5A3B0EDAA049}" destId="{E0C8440E-AB9B-49C6-A3F4-761C23DE3AC8}" srcOrd="0" destOrd="0" parTransId="{25FE0662-EF0A-40F2-A276-8636523141FB}" sibTransId="{A9C2A4AE-A0B1-4116-8554-9A4B6E75AEBA}"/>
    <dgm:cxn modelId="{26E8DE13-4CD5-40E3-92BD-02F2F8F68A1C}" type="presOf" srcId="{092156DE-C759-4E37-A662-23078BF6024F}" destId="{CF3E1B73-FEF3-44DA-8143-973090938CFB}" srcOrd="0" destOrd="0" presId="urn:microsoft.com/office/officeart/2005/8/layout/vList6"/>
    <dgm:cxn modelId="{F19C4D20-E833-4315-BD59-9EE41D22A583}" type="presOf" srcId="{9523E321-F9E2-4724-B837-8BA89414D18E}" destId="{98D5A829-AA28-4FC5-95F0-CEEEC61119A0}" srcOrd="0" destOrd="0" presId="urn:microsoft.com/office/officeart/2005/8/layout/vList6"/>
    <dgm:cxn modelId="{C2539836-7D71-4448-935C-EA145E822A31}" srcId="{FC1A9B9D-925F-4BD2-B736-3A1AC77D3C8F}" destId="{66D9D8DA-F539-4E3E-A502-18420E5CD9B2}" srcOrd="0" destOrd="0" parTransId="{34768CF7-1B0A-4ADB-8950-254C484C5941}" sibTransId="{11AAC884-1EDB-4035-8F17-B0427CB4F0DB}"/>
    <dgm:cxn modelId="{07543F42-7021-4B37-A28C-F40600383AE8}" srcId="{9523E321-F9E2-4724-B837-8BA89414D18E}" destId="{0FBA11FE-0BFD-4EEA-93C9-6B3C14557094}" srcOrd="1" destOrd="0" parTransId="{CB40B320-A8BA-4B9B-8C56-93677DB4A468}" sibTransId="{B2E9C4C2-7E7D-437C-B895-0EE4B3B0F1E3}"/>
    <dgm:cxn modelId="{404E6045-7A77-4839-A9AF-7166E1228597}" type="presOf" srcId="{704AF6C2-FBC5-462F-AC47-C635CAC152AD}" destId="{49A020EA-2397-45AB-A6B5-11029C548EB6}" srcOrd="0" destOrd="0" presId="urn:microsoft.com/office/officeart/2005/8/layout/vList6"/>
    <dgm:cxn modelId="{68339266-994D-424B-9563-C576E7BAC3DA}" type="presOf" srcId="{0FBA11FE-0BFD-4EEA-93C9-6B3C14557094}" destId="{CF3E1B73-FEF3-44DA-8143-973090938CFB}" srcOrd="0" destOrd="1" presId="urn:microsoft.com/office/officeart/2005/8/layout/vList6"/>
    <dgm:cxn modelId="{D1F0994A-D986-429C-B0F7-088302179AAB}" type="presOf" srcId="{A00BBABB-F3E5-4B16-A0DB-F28EAC2EF038}" destId="{0E9368B7-E3D3-4C0C-8F12-3038F4112CA8}" srcOrd="0" destOrd="0" presId="urn:microsoft.com/office/officeart/2005/8/layout/vList6"/>
    <dgm:cxn modelId="{C77E186D-649F-40BB-A804-C93F20A4BB05}" srcId="{704AF6C2-FBC5-462F-AC47-C635CAC152AD}" destId="{ADA8D44A-42F3-49C4-A566-60E20BE4182F}" srcOrd="1" destOrd="0" parTransId="{2897426A-29D9-46DC-A959-9DA81E175E41}" sibTransId="{533CD791-0951-439E-A30E-5741115CD0DE}"/>
    <dgm:cxn modelId="{5CE1326F-D97B-4B60-B51A-D06A66A3131D}" srcId="{9523E321-F9E2-4724-B837-8BA89414D18E}" destId="{092156DE-C759-4E37-A662-23078BF6024F}" srcOrd="0" destOrd="0" parTransId="{291A1DB2-7A82-4D52-8DB0-2598E88BA7F8}" sibTransId="{5DC29910-FEEC-46A2-A31B-E38D670CD356}"/>
    <dgm:cxn modelId="{85BFF550-D5CF-4FD0-971F-B0D4B67152D4}" type="presOf" srcId="{66D9D8DA-F539-4E3E-A502-18420E5CD9B2}" destId="{B060D86E-AEEC-4A47-A38A-7CE3AD8CBFB5}" srcOrd="0" destOrd="0" presId="urn:microsoft.com/office/officeart/2005/8/layout/vList6"/>
    <dgm:cxn modelId="{3B5BBD58-A506-447F-B0AE-ED0BDA1DBE00}" srcId="{158403E0-F18E-43DB-8876-5A3B0EDAA049}" destId="{0BB28763-D00C-4FC3-AC8C-689D4291194E}" srcOrd="1" destOrd="0" parTransId="{0023005E-6007-4A67-84CE-248F165F3C84}" sibTransId="{4F352C19-FD33-4B51-8915-904690CDA9E5}"/>
    <dgm:cxn modelId="{8B83E380-3787-4681-9905-4B01A64C2A77}" srcId="{704AF6C2-FBC5-462F-AC47-C635CAC152AD}" destId="{81085018-8369-4E17-9123-C7D38C05641E}" srcOrd="0" destOrd="0" parTransId="{0D73EFDE-8947-4CCA-9D90-4AC845BBA71B}" sibTransId="{148A07A2-6622-4AA4-80F6-BB87BCE33C52}"/>
    <dgm:cxn modelId="{1637DC8F-E4E6-421E-834A-F6BB23AEB992}" type="presOf" srcId="{81085018-8369-4E17-9123-C7D38C05641E}" destId="{4BCBC80F-A088-4726-AA5E-6AF1BD0778B1}" srcOrd="0" destOrd="0" presId="urn:microsoft.com/office/officeart/2005/8/layout/vList6"/>
    <dgm:cxn modelId="{AEAE929B-BDB7-4D11-B55E-94099B67A407}" srcId="{A00BBABB-F3E5-4B16-A0DB-F28EAC2EF038}" destId="{158403E0-F18E-43DB-8876-5A3B0EDAA049}" srcOrd="0" destOrd="0" parTransId="{194AE56F-9D9E-45B6-8D13-8D705239C770}" sibTransId="{1612A2ED-503A-47F6-8EBB-7FEE512A7286}"/>
    <dgm:cxn modelId="{7AA93B9E-024A-476D-BB21-C0F8E95EFB2B}" type="presOf" srcId="{FC1A9B9D-925F-4BD2-B736-3A1AC77D3C8F}" destId="{28E0C24D-EA31-454F-A5D0-223FE18EE37A}" srcOrd="0" destOrd="0" presId="urn:microsoft.com/office/officeart/2005/8/layout/vList6"/>
    <dgm:cxn modelId="{B1FDA3AA-1C34-4478-A594-030086695594}" srcId="{A00BBABB-F3E5-4B16-A0DB-F28EAC2EF038}" destId="{9523E321-F9E2-4724-B837-8BA89414D18E}" srcOrd="1" destOrd="0" parTransId="{A0C3D1C6-9011-4939-A40B-8E90B57EF1AB}" sibTransId="{499E072D-AFDA-43C8-91AB-7BCB1AA92FBC}"/>
    <dgm:cxn modelId="{A27C67B0-3463-40D0-AE2D-B57F2802E808}" srcId="{A00BBABB-F3E5-4B16-A0DB-F28EAC2EF038}" destId="{704AF6C2-FBC5-462F-AC47-C635CAC152AD}" srcOrd="2" destOrd="0" parTransId="{49643E1D-F08E-43CC-BAA4-7E634224BA16}" sibTransId="{B3BE48C8-48CF-4C4E-B486-E1750DA2923B}"/>
    <dgm:cxn modelId="{630536B5-F0F2-41B1-A00B-476313BD77BE}" type="presOf" srcId="{0BB28763-D00C-4FC3-AC8C-689D4291194E}" destId="{5F2DB3F9-ECAA-4101-B1B4-7C178241FADC}" srcOrd="0" destOrd="1" presId="urn:microsoft.com/office/officeart/2005/8/layout/vList6"/>
    <dgm:cxn modelId="{5E41DABA-74B5-4A55-9B78-1331B77186AC}" type="presOf" srcId="{E0C8440E-AB9B-49C6-A3F4-761C23DE3AC8}" destId="{5F2DB3F9-ECAA-4101-B1B4-7C178241FADC}" srcOrd="0" destOrd="0" presId="urn:microsoft.com/office/officeart/2005/8/layout/vList6"/>
    <dgm:cxn modelId="{07DFA5E3-7581-411D-97EE-FA45E5E79E0E}" type="presOf" srcId="{ADA8D44A-42F3-49C4-A566-60E20BE4182F}" destId="{4BCBC80F-A088-4726-AA5E-6AF1BD0778B1}" srcOrd="0" destOrd="1" presId="urn:microsoft.com/office/officeart/2005/8/layout/vList6"/>
    <dgm:cxn modelId="{F1515DF1-3A1D-49A8-B588-8782688B4A8A}" type="presOf" srcId="{158403E0-F18E-43DB-8876-5A3B0EDAA049}" destId="{14BCAF1B-E4B3-433D-B0B3-7C0C00FB719D}" srcOrd="0" destOrd="0" presId="urn:microsoft.com/office/officeart/2005/8/layout/vList6"/>
    <dgm:cxn modelId="{54BA81F5-3276-4920-80F7-E0278BCD055B}" srcId="{A00BBABB-F3E5-4B16-A0DB-F28EAC2EF038}" destId="{FC1A9B9D-925F-4BD2-B736-3A1AC77D3C8F}" srcOrd="3" destOrd="0" parTransId="{45814A70-75FC-40C3-AB2F-CFE13771BCE1}" sibTransId="{7C57F0B7-97A9-4E9B-8D07-D86F230DB03C}"/>
    <dgm:cxn modelId="{8B18BD06-7B71-42AC-A280-E0CE300A27F3}" type="presParOf" srcId="{0E9368B7-E3D3-4C0C-8F12-3038F4112CA8}" destId="{309667E1-CD05-4B7E-A227-BD0BBD7BEB28}" srcOrd="0" destOrd="0" presId="urn:microsoft.com/office/officeart/2005/8/layout/vList6"/>
    <dgm:cxn modelId="{64096D4F-33AD-4C14-ADA2-68393F9E7723}" type="presParOf" srcId="{309667E1-CD05-4B7E-A227-BD0BBD7BEB28}" destId="{14BCAF1B-E4B3-433D-B0B3-7C0C00FB719D}" srcOrd="0" destOrd="0" presId="urn:microsoft.com/office/officeart/2005/8/layout/vList6"/>
    <dgm:cxn modelId="{9BBE39B5-C1B7-462C-9C72-645B0165FF6B}" type="presParOf" srcId="{309667E1-CD05-4B7E-A227-BD0BBD7BEB28}" destId="{5F2DB3F9-ECAA-4101-B1B4-7C178241FADC}" srcOrd="1" destOrd="0" presId="urn:microsoft.com/office/officeart/2005/8/layout/vList6"/>
    <dgm:cxn modelId="{04F6C531-B9E8-4674-96F8-C4824CBB477E}" type="presParOf" srcId="{0E9368B7-E3D3-4C0C-8F12-3038F4112CA8}" destId="{730F2FAE-80A3-4A59-A303-DEA3129DE01F}" srcOrd="1" destOrd="0" presId="urn:microsoft.com/office/officeart/2005/8/layout/vList6"/>
    <dgm:cxn modelId="{7B17642E-C9E6-4829-B289-0AB874185808}" type="presParOf" srcId="{0E9368B7-E3D3-4C0C-8F12-3038F4112CA8}" destId="{A9230520-6128-46F0-AAC6-867789F32513}" srcOrd="2" destOrd="0" presId="urn:microsoft.com/office/officeart/2005/8/layout/vList6"/>
    <dgm:cxn modelId="{BE11D452-83CB-4C9D-8225-DE06E75141E6}" type="presParOf" srcId="{A9230520-6128-46F0-AAC6-867789F32513}" destId="{98D5A829-AA28-4FC5-95F0-CEEEC61119A0}" srcOrd="0" destOrd="0" presId="urn:microsoft.com/office/officeart/2005/8/layout/vList6"/>
    <dgm:cxn modelId="{C1EE82A7-FD77-4CBC-97EA-9651D2EB3E16}" type="presParOf" srcId="{A9230520-6128-46F0-AAC6-867789F32513}" destId="{CF3E1B73-FEF3-44DA-8143-973090938CFB}" srcOrd="1" destOrd="0" presId="urn:microsoft.com/office/officeart/2005/8/layout/vList6"/>
    <dgm:cxn modelId="{8EFBB195-2C65-48F1-85B2-78A6ACA41687}" type="presParOf" srcId="{0E9368B7-E3D3-4C0C-8F12-3038F4112CA8}" destId="{E87FD550-92CB-4716-8F28-D998E554AD34}" srcOrd="3" destOrd="0" presId="urn:microsoft.com/office/officeart/2005/8/layout/vList6"/>
    <dgm:cxn modelId="{AB985F0F-9728-42FE-9AD7-B7FB4A146389}" type="presParOf" srcId="{0E9368B7-E3D3-4C0C-8F12-3038F4112CA8}" destId="{0B3970E9-5AC5-4730-B203-EFE6043B7BCB}" srcOrd="4" destOrd="0" presId="urn:microsoft.com/office/officeart/2005/8/layout/vList6"/>
    <dgm:cxn modelId="{09DF6943-48FA-422F-B9FB-BE88FB805787}" type="presParOf" srcId="{0B3970E9-5AC5-4730-B203-EFE6043B7BCB}" destId="{49A020EA-2397-45AB-A6B5-11029C548EB6}" srcOrd="0" destOrd="0" presId="urn:microsoft.com/office/officeart/2005/8/layout/vList6"/>
    <dgm:cxn modelId="{DC4D396A-C1C8-4100-9F0A-1E835139F4B4}" type="presParOf" srcId="{0B3970E9-5AC5-4730-B203-EFE6043B7BCB}" destId="{4BCBC80F-A088-4726-AA5E-6AF1BD0778B1}" srcOrd="1" destOrd="0" presId="urn:microsoft.com/office/officeart/2005/8/layout/vList6"/>
    <dgm:cxn modelId="{2BCD07D9-F08A-4C00-A402-79EB3ED83B88}" type="presParOf" srcId="{0E9368B7-E3D3-4C0C-8F12-3038F4112CA8}" destId="{4999C02D-CB68-43AF-B8B3-606008F0F48C}" srcOrd="5" destOrd="0" presId="urn:microsoft.com/office/officeart/2005/8/layout/vList6"/>
    <dgm:cxn modelId="{35A3367E-79F4-4777-8D48-4652546BED99}" type="presParOf" srcId="{0E9368B7-E3D3-4C0C-8F12-3038F4112CA8}" destId="{74523750-6B7A-49F2-8A3C-51B90D46B466}" srcOrd="6" destOrd="0" presId="urn:microsoft.com/office/officeart/2005/8/layout/vList6"/>
    <dgm:cxn modelId="{48141702-1D28-4F9A-B563-858F3CB23740}" type="presParOf" srcId="{74523750-6B7A-49F2-8A3C-51B90D46B466}" destId="{28E0C24D-EA31-454F-A5D0-223FE18EE37A}" srcOrd="0" destOrd="0" presId="urn:microsoft.com/office/officeart/2005/8/layout/vList6"/>
    <dgm:cxn modelId="{CEF85BB4-2A17-4A54-B32F-8380609B9B58}" type="presParOf" srcId="{74523750-6B7A-49F2-8A3C-51B90D46B466}" destId="{B060D86E-AEEC-4A47-A38A-7CE3AD8CBFB5}"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0BBABB-F3E5-4B16-A0DB-F28EAC2EF038}" type="doc">
      <dgm:prSet loTypeId="urn:microsoft.com/office/officeart/2005/8/layout/vList6" loCatId="list" qsTypeId="urn:microsoft.com/office/officeart/2005/8/quickstyle/simple1" qsCatId="simple" csTypeId="urn:microsoft.com/office/officeart/2005/8/colors/accent2_2" csCatId="accent2" phldr="1"/>
      <dgm:spPr/>
      <dgm:t>
        <a:bodyPr/>
        <a:lstStyle/>
        <a:p>
          <a:endParaRPr lang="en-US"/>
        </a:p>
      </dgm:t>
    </dgm:pt>
    <dgm:pt modelId="{3F50F7BA-7CB8-47E2-98D8-6EC84246343C}">
      <dgm:prSet phldrT="[Text]" custT="1"/>
      <dgm:spPr>
        <a:solidFill>
          <a:srgbClr val="92D050"/>
        </a:solidFill>
      </dgm:spPr>
      <dgm:t>
        <a:bodyPr/>
        <a:lstStyle/>
        <a:p>
          <a:r>
            <a:rPr lang="en-US" sz="1800"/>
            <a:t>Cloud</a:t>
          </a:r>
        </a:p>
      </dgm:t>
    </dgm:pt>
    <dgm:pt modelId="{7EB55F2F-BA1C-467D-9E7A-B1A5747C2DE7}" type="parTrans" cxnId="{661BEF7F-D2F9-4D80-ADE7-3A54D69E6925}">
      <dgm:prSet/>
      <dgm:spPr/>
      <dgm:t>
        <a:bodyPr/>
        <a:lstStyle/>
        <a:p>
          <a:endParaRPr lang="en-US"/>
        </a:p>
      </dgm:t>
    </dgm:pt>
    <dgm:pt modelId="{078583D0-F1C0-4D02-80F0-91D48B4ED22F}" type="sibTrans" cxnId="{661BEF7F-D2F9-4D80-ADE7-3A54D69E6925}">
      <dgm:prSet/>
      <dgm:spPr/>
      <dgm:t>
        <a:bodyPr/>
        <a:lstStyle/>
        <a:p>
          <a:endParaRPr lang="en-US"/>
        </a:p>
      </dgm:t>
    </dgm:pt>
    <dgm:pt modelId="{D104914C-335D-47F5-87FD-CBF16DD8EBB1}">
      <dgm:prSet custT="1"/>
      <dgm:spPr/>
      <dgm:t>
        <a:bodyPr/>
        <a:lstStyle/>
        <a:p>
          <a:r>
            <a:rPr lang="en-US" sz="1500"/>
            <a:t>Dự phòng và Backup</a:t>
          </a:r>
        </a:p>
      </dgm:t>
    </dgm:pt>
    <dgm:pt modelId="{A0F2F298-F297-4C76-A25D-0B9F524DCF5F}" type="parTrans" cxnId="{2D06E47A-654E-494A-A0F8-50C53302ADEF}">
      <dgm:prSet/>
      <dgm:spPr/>
      <dgm:t>
        <a:bodyPr/>
        <a:lstStyle/>
        <a:p>
          <a:endParaRPr lang="en-US"/>
        </a:p>
      </dgm:t>
    </dgm:pt>
    <dgm:pt modelId="{3FE9A6B6-CAD4-492B-BF7F-BA8B56316369}" type="sibTrans" cxnId="{2D06E47A-654E-494A-A0F8-50C53302ADEF}">
      <dgm:prSet/>
      <dgm:spPr/>
      <dgm:t>
        <a:bodyPr/>
        <a:lstStyle/>
        <a:p>
          <a:endParaRPr lang="en-US"/>
        </a:p>
      </dgm:t>
    </dgm:pt>
    <dgm:pt modelId="{BF37DD8E-91F1-4F03-9A92-ADCD98E1F8C5}">
      <dgm:prSet custT="1"/>
      <dgm:spPr/>
      <dgm:t>
        <a:bodyPr/>
        <a:lstStyle/>
        <a:p>
          <a:r>
            <a:rPr lang="en-US" sz="1200"/>
            <a:t>Daily backup, realtime backup, cloud backup</a:t>
          </a:r>
        </a:p>
      </dgm:t>
    </dgm:pt>
    <dgm:pt modelId="{D1130B97-5670-4B76-8B23-2325472363BE}" type="parTrans" cxnId="{84C21534-0B9C-4118-B653-B054CDC4348E}">
      <dgm:prSet/>
      <dgm:spPr/>
      <dgm:t>
        <a:bodyPr/>
        <a:lstStyle/>
        <a:p>
          <a:endParaRPr lang="en-US"/>
        </a:p>
      </dgm:t>
    </dgm:pt>
    <dgm:pt modelId="{15B63092-5B2B-4D8A-BAF5-AB45D271DD6F}" type="sibTrans" cxnId="{84C21534-0B9C-4118-B653-B054CDC4348E}">
      <dgm:prSet/>
      <dgm:spPr/>
      <dgm:t>
        <a:bodyPr/>
        <a:lstStyle/>
        <a:p>
          <a:endParaRPr lang="en-US"/>
        </a:p>
      </dgm:t>
    </dgm:pt>
    <dgm:pt modelId="{11BF612B-3B9B-4749-A897-5650688A75F0}">
      <dgm:prSet custT="1"/>
      <dgm:spPr/>
      <dgm:t>
        <a:bodyPr/>
        <a:lstStyle/>
        <a:p>
          <a:r>
            <a:rPr lang="en-US" sz="1200"/>
            <a:t>HA</a:t>
          </a:r>
        </a:p>
      </dgm:t>
    </dgm:pt>
    <dgm:pt modelId="{A05A6BC5-CBE6-49EF-8108-1BE827F6D8C3}" type="parTrans" cxnId="{584E0988-50E9-4777-827D-18222F29BA74}">
      <dgm:prSet/>
      <dgm:spPr/>
      <dgm:t>
        <a:bodyPr/>
        <a:lstStyle/>
        <a:p>
          <a:endParaRPr lang="en-US"/>
        </a:p>
      </dgm:t>
    </dgm:pt>
    <dgm:pt modelId="{4877D6A6-7A21-4786-88A1-5189DE2E1373}" type="sibTrans" cxnId="{584E0988-50E9-4777-827D-18222F29BA74}">
      <dgm:prSet/>
      <dgm:spPr/>
      <dgm:t>
        <a:bodyPr/>
        <a:lstStyle/>
        <a:p>
          <a:endParaRPr lang="en-US"/>
        </a:p>
      </dgm:t>
    </dgm:pt>
    <dgm:pt modelId="{6AB89884-965A-4FDA-B991-58F64DEEE0DE}">
      <dgm:prSet phldrT="[Text]" custT="1"/>
      <dgm:spPr/>
      <dgm:t>
        <a:bodyPr/>
        <a:lstStyle/>
        <a:p>
          <a:r>
            <a:rPr lang="en-US" sz="1800"/>
            <a:t>Bảo mật</a:t>
          </a:r>
        </a:p>
      </dgm:t>
    </dgm:pt>
    <dgm:pt modelId="{4C325F7A-6D4A-429D-A966-D3E5FE72CB59}" type="parTrans" cxnId="{CBF77B40-9AFA-4850-BE6F-84AA2078318C}">
      <dgm:prSet/>
      <dgm:spPr/>
      <dgm:t>
        <a:bodyPr/>
        <a:lstStyle/>
        <a:p>
          <a:endParaRPr lang="en-US"/>
        </a:p>
      </dgm:t>
    </dgm:pt>
    <dgm:pt modelId="{302FCE9B-42C3-4960-8A6F-036770BD555F}" type="sibTrans" cxnId="{CBF77B40-9AFA-4850-BE6F-84AA2078318C}">
      <dgm:prSet/>
      <dgm:spPr/>
      <dgm:t>
        <a:bodyPr/>
        <a:lstStyle/>
        <a:p>
          <a:endParaRPr lang="en-US"/>
        </a:p>
      </dgm:t>
    </dgm:pt>
    <dgm:pt modelId="{F0DA6C44-60B4-481D-A50B-15B83CCD5C31}">
      <dgm:prSet custT="1"/>
      <dgm:spPr/>
      <dgm:t>
        <a:bodyPr/>
        <a:lstStyle/>
        <a:p>
          <a:r>
            <a:rPr lang="en-US" sz="1200">
              <a:solidFill>
                <a:srgbClr val="FF0000"/>
              </a:solidFill>
            </a:rPr>
            <a:t>Nhiều cơ sở</a:t>
          </a:r>
          <a:r>
            <a:rPr lang="en-US" sz="1200"/>
            <a:t>, phòng khám vệ tinh, xe khám lưu động</a:t>
          </a:r>
        </a:p>
      </dgm:t>
    </dgm:pt>
    <dgm:pt modelId="{1E241371-9D4F-47E5-98E9-AC943D7B2261}" type="parTrans" cxnId="{15E143F4-B3CD-4E48-91A3-363DA704D531}">
      <dgm:prSet/>
      <dgm:spPr/>
      <dgm:t>
        <a:bodyPr/>
        <a:lstStyle/>
        <a:p>
          <a:endParaRPr lang="en-US"/>
        </a:p>
      </dgm:t>
    </dgm:pt>
    <dgm:pt modelId="{D79010B4-95FD-4B09-9BE5-D500EB0407EB}" type="sibTrans" cxnId="{15E143F4-B3CD-4E48-91A3-363DA704D531}">
      <dgm:prSet/>
      <dgm:spPr/>
      <dgm:t>
        <a:bodyPr/>
        <a:lstStyle/>
        <a:p>
          <a:endParaRPr lang="en-US"/>
        </a:p>
      </dgm:t>
    </dgm:pt>
    <dgm:pt modelId="{FF4D18F6-D759-4413-8CF4-6FE4CB133D48}">
      <dgm:prSet phldrT="[Text]" custT="1"/>
      <dgm:spPr/>
      <dgm:t>
        <a:bodyPr/>
        <a:lstStyle/>
        <a:p>
          <a:r>
            <a:rPr lang="en-US" sz="1300"/>
            <a:t>Bảo mật 3 lớp</a:t>
          </a:r>
        </a:p>
      </dgm:t>
    </dgm:pt>
    <dgm:pt modelId="{284513CE-0A92-45C7-9814-1BF53FE99DC8}" type="parTrans" cxnId="{A8CE3B15-E535-4E27-A888-1E0C89DC960D}">
      <dgm:prSet/>
      <dgm:spPr/>
      <dgm:t>
        <a:bodyPr/>
        <a:lstStyle/>
        <a:p>
          <a:endParaRPr lang="en-US"/>
        </a:p>
      </dgm:t>
    </dgm:pt>
    <dgm:pt modelId="{65D8C95C-4A54-4A6D-BE83-E11A4170B21E}" type="sibTrans" cxnId="{A8CE3B15-E535-4E27-A888-1E0C89DC960D}">
      <dgm:prSet/>
      <dgm:spPr/>
      <dgm:t>
        <a:bodyPr/>
        <a:lstStyle/>
        <a:p>
          <a:endParaRPr lang="en-US"/>
        </a:p>
      </dgm:t>
    </dgm:pt>
    <dgm:pt modelId="{2DDCD73A-F485-49EE-A8D8-11713716AE77}">
      <dgm:prSet phldrT="[Text]" custT="1"/>
      <dgm:spPr/>
      <dgm:t>
        <a:bodyPr/>
        <a:lstStyle/>
        <a:p>
          <a:r>
            <a:rPr lang="en-US" sz="1300"/>
            <a:t>Mã hóa, chống DDOS</a:t>
          </a:r>
        </a:p>
      </dgm:t>
    </dgm:pt>
    <dgm:pt modelId="{2E612FD4-6E8F-45D0-9474-4295CB486083}" type="parTrans" cxnId="{B49D14A9-46D4-4478-B248-8FC24775C36A}">
      <dgm:prSet/>
      <dgm:spPr/>
      <dgm:t>
        <a:bodyPr/>
        <a:lstStyle/>
        <a:p>
          <a:endParaRPr lang="en-US"/>
        </a:p>
      </dgm:t>
    </dgm:pt>
    <dgm:pt modelId="{25BD919D-35B6-4D30-9F46-DDF0A89EC2AC}" type="sibTrans" cxnId="{B49D14A9-46D4-4478-B248-8FC24775C36A}">
      <dgm:prSet/>
      <dgm:spPr/>
      <dgm:t>
        <a:bodyPr/>
        <a:lstStyle/>
        <a:p>
          <a:endParaRPr lang="en-US"/>
        </a:p>
      </dgm:t>
    </dgm:pt>
    <dgm:pt modelId="{D19F737B-649E-4365-BFA6-FAA5BFB93997}">
      <dgm:prSet phldrT="[Text]" custT="1"/>
      <dgm:spPr/>
      <dgm:t>
        <a:bodyPr/>
        <a:lstStyle/>
        <a:p>
          <a:r>
            <a:rPr lang="en-US" sz="1800"/>
            <a:t>Mobile</a:t>
          </a:r>
        </a:p>
      </dgm:t>
    </dgm:pt>
    <dgm:pt modelId="{8365033C-DECC-4474-A97B-953C266A2750}" type="parTrans" cxnId="{738B0ED3-18CF-49E4-A0A8-70C7E9023398}">
      <dgm:prSet/>
      <dgm:spPr/>
      <dgm:t>
        <a:bodyPr/>
        <a:lstStyle/>
        <a:p>
          <a:endParaRPr lang="en-US"/>
        </a:p>
      </dgm:t>
    </dgm:pt>
    <dgm:pt modelId="{64F1DD92-EA15-491C-A056-D61FA0215A80}" type="sibTrans" cxnId="{738B0ED3-18CF-49E4-A0A8-70C7E9023398}">
      <dgm:prSet/>
      <dgm:spPr/>
      <dgm:t>
        <a:bodyPr/>
        <a:lstStyle/>
        <a:p>
          <a:endParaRPr lang="en-US"/>
        </a:p>
      </dgm:t>
    </dgm:pt>
    <dgm:pt modelId="{E1B6EB51-8B14-4172-A109-66427F488D42}">
      <dgm:prSet phldrT="[Text]" custT="1"/>
      <dgm:spPr/>
      <dgm:t>
        <a:bodyPr/>
        <a:lstStyle/>
        <a:p>
          <a:r>
            <a:rPr lang="en-US" sz="1300"/>
            <a:t>Xem EMR</a:t>
          </a:r>
        </a:p>
      </dgm:t>
    </dgm:pt>
    <dgm:pt modelId="{C12FFFF0-B633-408C-BBA3-7AD4493D0C8F}" type="parTrans" cxnId="{CD6169C7-7BC3-409F-98A2-BD7F5AF9B41A}">
      <dgm:prSet/>
      <dgm:spPr/>
      <dgm:t>
        <a:bodyPr/>
        <a:lstStyle/>
        <a:p>
          <a:endParaRPr lang="en-US"/>
        </a:p>
      </dgm:t>
    </dgm:pt>
    <dgm:pt modelId="{D8412E8E-AB47-467B-926F-63E4DB92CCCA}" type="sibTrans" cxnId="{CD6169C7-7BC3-409F-98A2-BD7F5AF9B41A}">
      <dgm:prSet/>
      <dgm:spPr/>
      <dgm:t>
        <a:bodyPr/>
        <a:lstStyle/>
        <a:p>
          <a:endParaRPr lang="en-US"/>
        </a:p>
      </dgm:t>
    </dgm:pt>
    <dgm:pt modelId="{CA6ED8C0-45FA-4EB7-A99B-1DDCBFD0D3B7}">
      <dgm:prSet phldrT="[Text]" custT="1"/>
      <dgm:spPr/>
      <dgm:t>
        <a:bodyPr/>
        <a:lstStyle/>
        <a:p>
          <a:r>
            <a:rPr lang="en-US" sz="1300"/>
            <a:t>Ký số</a:t>
          </a:r>
        </a:p>
      </dgm:t>
    </dgm:pt>
    <dgm:pt modelId="{7B9543E4-5D17-4A6F-9E48-C3A3C083900D}" type="parTrans" cxnId="{4C986729-B7CC-4CBC-92F5-333048249D92}">
      <dgm:prSet/>
      <dgm:spPr/>
      <dgm:t>
        <a:bodyPr/>
        <a:lstStyle/>
        <a:p>
          <a:endParaRPr lang="en-US"/>
        </a:p>
      </dgm:t>
    </dgm:pt>
    <dgm:pt modelId="{7353E8C0-1DFB-43C4-9FCF-F4DC22A4FFDC}" type="sibTrans" cxnId="{4C986729-B7CC-4CBC-92F5-333048249D92}">
      <dgm:prSet/>
      <dgm:spPr/>
      <dgm:t>
        <a:bodyPr/>
        <a:lstStyle/>
        <a:p>
          <a:endParaRPr lang="en-US"/>
        </a:p>
      </dgm:t>
    </dgm:pt>
    <dgm:pt modelId="{F145DAD8-4E92-46A4-9D84-A7C9761BE642}">
      <dgm:prSet phldrT="[Text]" custT="1"/>
      <dgm:spPr/>
      <dgm:t>
        <a:bodyPr/>
        <a:lstStyle/>
        <a:p>
          <a:r>
            <a:rPr lang="en-US" sz="1300"/>
            <a:t>Đặt lịch hẹn, thanh toán</a:t>
          </a:r>
        </a:p>
      </dgm:t>
    </dgm:pt>
    <dgm:pt modelId="{152CD9E6-2EB6-42BF-9E6A-9FD20C1987D5}" type="parTrans" cxnId="{291BC202-CEAD-4B9E-87C1-F8A083C4CBA9}">
      <dgm:prSet/>
      <dgm:spPr/>
      <dgm:t>
        <a:bodyPr/>
        <a:lstStyle/>
        <a:p>
          <a:endParaRPr lang="en-US"/>
        </a:p>
      </dgm:t>
    </dgm:pt>
    <dgm:pt modelId="{F45C1FFF-3C34-497F-9C15-7BC4000891A4}" type="sibTrans" cxnId="{291BC202-CEAD-4B9E-87C1-F8A083C4CBA9}">
      <dgm:prSet/>
      <dgm:spPr/>
      <dgm:t>
        <a:bodyPr/>
        <a:lstStyle/>
        <a:p>
          <a:endParaRPr lang="en-US"/>
        </a:p>
      </dgm:t>
    </dgm:pt>
    <dgm:pt modelId="{255674BB-9A98-4B91-873C-EF131D9339FC}">
      <dgm:prSet phldrT="[Text]" custT="1"/>
      <dgm:spPr/>
      <dgm:t>
        <a:bodyPr/>
        <a:lstStyle/>
        <a:p>
          <a:r>
            <a:rPr lang="en-US" sz="1300"/>
            <a:t>Đáp ứng thông tư 54, 46</a:t>
          </a:r>
        </a:p>
      </dgm:t>
    </dgm:pt>
    <dgm:pt modelId="{E864FB85-EC90-4871-A488-B747A0B8B3D6}" type="parTrans" cxnId="{C1180E58-6EE7-4F71-A6FE-5490FB960613}">
      <dgm:prSet/>
      <dgm:spPr/>
      <dgm:t>
        <a:bodyPr/>
        <a:lstStyle/>
        <a:p>
          <a:endParaRPr lang="en-US"/>
        </a:p>
      </dgm:t>
    </dgm:pt>
    <dgm:pt modelId="{8C844150-9F98-42A8-8782-724D52DF7CB5}" type="sibTrans" cxnId="{C1180E58-6EE7-4F71-A6FE-5490FB960613}">
      <dgm:prSet/>
      <dgm:spPr/>
      <dgm:t>
        <a:bodyPr/>
        <a:lstStyle/>
        <a:p>
          <a:endParaRPr lang="en-US"/>
        </a:p>
      </dgm:t>
    </dgm:pt>
    <dgm:pt modelId="{0E9368B7-E3D3-4C0C-8F12-3038F4112CA8}" type="pres">
      <dgm:prSet presAssocID="{A00BBABB-F3E5-4B16-A0DB-F28EAC2EF038}" presName="Name0" presStyleCnt="0">
        <dgm:presLayoutVars>
          <dgm:dir/>
          <dgm:animLvl val="lvl"/>
          <dgm:resizeHandles/>
        </dgm:presLayoutVars>
      </dgm:prSet>
      <dgm:spPr/>
    </dgm:pt>
    <dgm:pt modelId="{6CA30E43-E701-4253-B220-010B4195A8FF}" type="pres">
      <dgm:prSet presAssocID="{D104914C-335D-47F5-87FD-CBF16DD8EBB1}" presName="linNode" presStyleCnt="0"/>
      <dgm:spPr/>
    </dgm:pt>
    <dgm:pt modelId="{233BA6D8-3C66-4CB5-890B-2E597C763CB2}" type="pres">
      <dgm:prSet presAssocID="{D104914C-335D-47F5-87FD-CBF16DD8EBB1}" presName="parentShp" presStyleLbl="node1" presStyleIdx="0" presStyleCnt="4">
        <dgm:presLayoutVars>
          <dgm:bulletEnabled val="1"/>
        </dgm:presLayoutVars>
      </dgm:prSet>
      <dgm:spPr/>
    </dgm:pt>
    <dgm:pt modelId="{672D7E28-E954-4C7D-A38C-40B173CAEBF9}" type="pres">
      <dgm:prSet presAssocID="{D104914C-335D-47F5-87FD-CBF16DD8EBB1}" presName="childShp" presStyleLbl="bgAccFollowNode1" presStyleIdx="0" presStyleCnt="4">
        <dgm:presLayoutVars>
          <dgm:bulletEnabled val="1"/>
        </dgm:presLayoutVars>
      </dgm:prSet>
      <dgm:spPr/>
    </dgm:pt>
    <dgm:pt modelId="{37B35C66-85D2-4ED8-9C4E-61842851B999}" type="pres">
      <dgm:prSet presAssocID="{3FE9A6B6-CAD4-492B-BF7F-BA8B56316369}" presName="spacing" presStyleCnt="0"/>
      <dgm:spPr/>
    </dgm:pt>
    <dgm:pt modelId="{26AF0298-4D6E-4242-9B2F-B4F0832A52C0}" type="pres">
      <dgm:prSet presAssocID="{3F50F7BA-7CB8-47E2-98D8-6EC84246343C}" presName="linNode" presStyleCnt="0"/>
      <dgm:spPr/>
    </dgm:pt>
    <dgm:pt modelId="{8D48AFF1-045D-4AFB-AF61-C0F8F698D5F1}" type="pres">
      <dgm:prSet presAssocID="{3F50F7BA-7CB8-47E2-98D8-6EC84246343C}" presName="parentShp" presStyleLbl="node1" presStyleIdx="1" presStyleCnt="4">
        <dgm:presLayoutVars>
          <dgm:bulletEnabled val="1"/>
        </dgm:presLayoutVars>
      </dgm:prSet>
      <dgm:spPr/>
    </dgm:pt>
    <dgm:pt modelId="{68E44645-73A0-4B34-9F7B-697C39BDE024}" type="pres">
      <dgm:prSet presAssocID="{3F50F7BA-7CB8-47E2-98D8-6EC84246343C}" presName="childShp" presStyleLbl="bgAccFollowNode1" presStyleIdx="1" presStyleCnt="4">
        <dgm:presLayoutVars>
          <dgm:bulletEnabled val="1"/>
        </dgm:presLayoutVars>
      </dgm:prSet>
      <dgm:spPr/>
    </dgm:pt>
    <dgm:pt modelId="{BD9C321A-018A-4F4A-85B0-CD15A14B4DD8}" type="pres">
      <dgm:prSet presAssocID="{078583D0-F1C0-4D02-80F0-91D48B4ED22F}" presName="spacing" presStyleCnt="0"/>
      <dgm:spPr/>
    </dgm:pt>
    <dgm:pt modelId="{0793E37A-4A8B-49C4-9A08-E8286B148F4D}" type="pres">
      <dgm:prSet presAssocID="{6AB89884-965A-4FDA-B991-58F64DEEE0DE}" presName="linNode" presStyleCnt="0"/>
      <dgm:spPr/>
    </dgm:pt>
    <dgm:pt modelId="{170C5690-EDAA-4752-B811-534ABEEC456A}" type="pres">
      <dgm:prSet presAssocID="{6AB89884-965A-4FDA-B991-58F64DEEE0DE}" presName="parentShp" presStyleLbl="node1" presStyleIdx="2" presStyleCnt="4">
        <dgm:presLayoutVars>
          <dgm:bulletEnabled val="1"/>
        </dgm:presLayoutVars>
      </dgm:prSet>
      <dgm:spPr/>
    </dgm:pt>
    <dgm:pt modelId="{6E35D16A-BF3A-4FDB-A842-BD67196CB1F0}" type="pres">
      <dgm:prSet presAssocID="{6AB89884-965A-4FDA-B991-58F64DEEE0DE}" presName="childShp" presStyleLbl="bgAccFollowNode1" presStyleIdx="2" presStyleCnt="4">
        <dgm:presLayoutVars>
          <dgm:bulletEnabled val="1"/>
        </dgm:presLayoutVars>
      </dgm:prSet>
      <dgm:spPr/>
    </dgm:pt>
    <dgm:pt modelId="{7BF375AB-62F7-4AA6-A641-A1F59FD2A2C5}" type="pres">
      <dgm:prSet presAssocID="{302FCE9B-42C3-4960-8A6F-036770BD555F}" presName="spacing" presStyleCnt="0"/>
      <dgm:spPr/>
    </dgm:pt>
    <dgm:pt modelId="{20D4D74E-54AB-46E7-8B0C-488E8654CCF0}" type="pres">
      <dgm:prSet presAssocID="{D19F737B-649E-4365-BFA6-FAA5BFB93997}" presName="linNode" presStyleCnt="0"/>
      <dgm:spPr/>
    </dgm:pt>
    <dgm:pt modelId="{9E8E2801-4018-47F1-88DF-85B518BEFA91}" type="pres">
      <dgm:prSet presAssocID="{D19F737B-649E-4365-BFA6-FAA5BFB93997}" presName="parentShp" presStyleLbl="node1" presStyleIdx="3" presStyleCnt="4">
        <dgm:presLayoutVars>
          <dgm:bulletEnabled val="1"/>
        </dgm:presLayoutVars>
      </dgm:prSet>
      <dgm:spPr/>
    </dgm:pt>
    <dgm:pt modelId="{DE569851-EB9A-4C12-A2C8-5EA78189FB59}" type="pres">
      <dgm:prSet presAssocID="{D19F737B-649E-4365-BFA6-FAA5BFB93997}" presName="childShp" presStyleLbl="bgAccFollowNode1" presStyleIdx="3" presStyleCnt="4">
        <dgm:presLayoutVars>
          <dgm:bulletEnabled val="1"/>
        </dgm:presLayoutVars>
      </dgm:prSet>
      <dgm:spPr/>
    </dgm:pt>
  </dgm:ptLst>
  <dgm:cxnLst>
    <dgm:cxn modelId="{291BC202-CEAD-4B9E-87C1-F8A083C4CBA9}" srcId="{D19F737B-649E-4365-BFA6-FAA5BFB93997}" destId="{F145DAD8-4E92-46A4-9D84-A7C9761BE642}" srcOrd="2" destOrd="0" parTransId="{152CD9E6-2EB6-42BF-9E6A-9FD20C1987D5}" sibTransId="{F45C1FFF-3C34-497F-9C15-7BC4000891A4}"/>
    <dgm:cxn modelId="{2520FB14-56F6-433C-BC73-D2847536FBBF}" type="presOf" srcId="{FF4D18F6-D759-4413-8CF4-6FE4CB133D48}" destId="{6E35D16A-BF3A-4FDB-A842-BD67196CB1F0}" srcOrd="0" destOrd="0" presId="urn:microsoft.com/office/officeart/2005/8/layout/vList6"/>
    <dgm:cxn modelId="{A8CE3B15-E535-4E27-A888-1E0C89DC960D}" srcId="{6AB89884-965A-4FDA-B991-58F64DEEE0DE}" destId="{FF4D18F6-D759-4413-8CF4-6FE4CB133D48}" srcOrd="0" destOrd="0" parTransId="{284513CE-0A92-45C7-9814-1BF53FE99DC8}" sibTransId="{65D8C95C-4A54-4A6D-BE83-E11A4170B21E}"/>
    <dgm:cxn modelId="{4C986729-B7CC-4CBC-92F5-333048249D92}" srcId="{D19F737B-649E-4365-BFA6-FAA5BFB93997}" destId="{CA6ED8C0-45FA-4EB7-A99B-1DDCBFD0D3B7}" srcOrd="1" destOrd="0" parTransId="{7B9543E4-5D17-4A6F-9E48-C3A3C083900D}" sibTransId="{7353E8C0-1DFB-43C4-9FCF-F4DC22A4FFDC}"/>
    <dgm:cxn modelId="{E6EC9330-2568-4E82-9A6E-9398683041F0}" type="presOf" srcId="{3F50F7BA-7CB8-47E2-98D8-6EC84246343C}" destId="{8D48AFF1-045D-4AFB-AF61-C0F8F698D5F1}" srcOrd="0" destOrd="0" presId="urn:microsoft.com/office/officeart/2005/8/layout/vList6"/>
    <dgm:cxn modelId="{84C21534-0B9C-4118-B653-B054CDC4348E}" srcId="{D104914C-335D-47F5-87FD-CBF16DD8EBB1}" destId="{BF37DD8E-91F1-4F03-9A92-ADCD98E1F8C5}" srcOrd="0" destOrd="0" parTransId="{D1130B97-5670-4B76-8B23-2325472363BE}" sibTransId="{15B63092-5B2B-4D8A-BAF5-AB45D271DD6F}"/>
    <dgm:cxn modelId="{CBF77B40-9AFA-4850-BE6F-84AA2078318C}" srcId="{A00BBABB-F3E5-4B16-A0DB-F28EAC2EF038}" destId="{6AB89884-965A-4FDA-B991-58F64DEEE0DE}" srcOrd="2" destOrd="0" parTransId="{4C325F7A-6D4A-429D-A966-D3E5FE72CB59}" sibTransId="{302FCE9B-42C3-4960-8A6F-036770BD555F}"/>
    <dgm:cxn modelId="{D1F0994A-D986-429C-B0F7-088302179AAB}" type="presOf" srcId="{A00BBABB-F3E5-4B16-A0DB-F28EAC2EF038}" destId="{0E9368B7-E3D3-4C0C-8F12-3038F4112CA8}" srcOrd="0" destOrd="0" presId="urn:microsoft.com/office/officeart/2005/8/layout/vList6"/>
    <dgm:cxn modelId="{18251774-682A-4888-9FCB-DFE401B80E19}" type="presOf" srcId="{CA6ED8C0-45FA-4EB7-A99B-1DDCBFD0D3B7}" destId="{DE569851-EB9A-4C12-A2C8-5EA78189FB59}" srcOrd="0" destOrd="1" presId="urn:microsoft.com/office/officeart/2005/8/layout/vList6"/>
    <dgm:cxn modelId="{C1180E58-6EE7-4F71-A6FE-5490FB960613}" srcId="{6AB89884-965A-4FDA-B991-58F64DEEE0DE}" destId="{255674BB-9A98-4B91-873C-EF131D9339FC}" srcOrd="2" destOrd="0" parTransId="{E864FB85-EC90-4871-A488-B747A0B8B3D6}" sibTransId="{8C844150-9F98-42A8-8782-724D52DF7CB5}"/>
    <dgm:cxn modelId="{2D06E47A-654E-494A-A0F8-50C53302ADEF}" srcId="{A00BBABB-F3E5-4B16-A0DB-F28EAC2EF038}" destId="{D104914C-335D-47F5-87FD-CBF16DD8EBB1}" srcOrd="0" destOrd="0" parTransId="{A0F2F298-F297-4C76-A25D-0B9F524DCF5F}" sibTransId="{3FE9A6B6-CAD4-492B-BF7F-BA8B56316369}"/>
    <dgm:cxn modelId="{661BEF7F-D2F9-4D80-ADE7-3A54D69E6925}" srcId="{A00BBABB-F3E5-4B16-A0DB-F28EAC2EF038}" destId="{3F50F7BA-7CB8-47E2-98D8-6EC84246343C}" srcOrd="1" destOrd="0" parTransId="{7EB55F2F-BA1C-467D-9E7A-B1A5747C2DE7}" sibTransId="{078583D0-F1C0-4D02-80F0-91D48B4ED22F}"/>
    <dgm:cxn modelId="{FFA5B984-389C-4129-B1A7-9F7DA1E4E3E3}" type="presOf" srcId="{D104914C-335D-47F5-87FD-CBF16DD8EBB1}" destId="{233BA6D8-3C66-4CB5-890B-2E597C763CB2}" srcOrd="0" destOrd="0" presId="urn:microsoft.com/office/officeart/2005/8/layout/vList6"/>
    <dgm:cxn modelId="{584E0988-50E9-4777-827D-18222F29BA74}" srcId="{D104914C-335D-47F5-87FD-CBF16DD8EBB1}" destId="{11BF612B-3B9B-4749-A897-5650688A75F0}" srcOrd="1" destOrd="0" parTransId="{A05A6BC5-CBE6-49EF-8108-1BE827F6D8C3}" sibTransId="{4877D6A6-7A21-4786-88A1-5189DE2E1373}"/>
    <dgm:cxn modelId="{BE9F3493-FA51-4A3A-91CD-C6572BBBD551}" type="presOf" srcId="{6AB89884-965A-4FDA-B991-58F64DEEE0DE}" destId="{170C5690-EDAA-4752-B811-534ABEEC456A}" srcOrd="0" destOrd="0" presId="urn:microsoft.com/office/officeart/2005/8/layout/vList6"/>
    <dgm:cxn modelId="{1F8885A5-77A4-49CC-90AE-04D4F84CF2DD}" type="presOf" srcId="{11BF612B-3B9B-4749-A897-5650688A75F0}" destId="{672D7E28-E954-4C7D-A38C-40B173CAEBF9}" srcOrd="0" destOrd="1" presId="urn:microsoft.com/office/officeart/2005/8/layout/vList6"/>
    <dgm:cxn modelId="{B49D14A9-46D4-4478-B248-8FC24775C36A}" srcId="{6AB89884-965A-4FDA-B991-58F64DEEE0DE}" destId="{2DDCD73A-F485-49EE-A8D8-11713716AE77}" srcOrd="1" destOrd="0" parTransId="{2E612FD4-6E8F-45D0-9474-4295CB486083}" sibTransId="{25BD919D-35B6-4D30-9F46-DDF0A89EC2AC}"/>
    <dgm:cxn modelId="{F32E86BC-1911-4BA8-BA3F-12E2BDD159B6}" type="presOf" srcId="{255674BB-9A98-4B91-873C-EF131D9339FC}" destId="{6E35D16A-BF3A-4FDB-A842-BD67196CB1F0}" srcOrd="0" destOrd="2" presId="urn:microsoft.com/office/officeart/2005/8/layout/vList6"/>
    <dgm:cxn modelId="{CD6169C7-7BC3-409F-98A2-BD7F5AF9B41A}" srcId="{D19F737B-649E-4365-BFA6-FAA5BFB93997}" destId="{E1B6EB51-8B14-4172-A109-66427F488D42}" srcOrd="0" destOrd="0" parTransId="{C12FFFF0-B633-408C-BBA3-7AD4493D0C8F}" sibTransId="{D8412E8E-AB47-467B-926F-63E4DB92CCCA}"/>
    <dgm:cxn modelId="{738B0ED3-18CF-49E4-A0A8-70C7E9023398}" srcId="{A00BBABB-F3E5-4B16-A0DB-F28EAC2EF038}" destId="{D19F737B-649E-4365-BFA6-FAA5BFB93997}" srcOrd="3" destOrd="0" parTransId="{8365033C-DECC-4474-A97B-953C266A2750}" sibTransId="{64F1DD92-EA15-491C-A056-D61FA0215A80}"/>
    <dgm:cxn modelId="{D42847E8-7D07-4DB6-8F90-DC7153C580ED}" type="presOf" srcId="{D19F737B-649E-4365-BFA6-FAA5BFB93997}" destId="{9E8E2801-4018-47F1-88DF-85B518BEFA91}" srcOrd="0" destOrd="0" presId="urn:microsoft.com/office/officeart/2005/8/layout/vList6"/>
    <dgm:cxn modelId="{E9BC17E9-0E4B-4FFB-971B-81327C762868}" type="presOf" srcId="{BF37DD8E-91F1-4F03-9A92-ADCD98E1F8C5}" destId="{672D7E28-E954-4C7D-A38C-40B173CAEBF9}" srcOrd="0" destOrd="0" presId="urn:microsoft.com/office/officeart/2005/8/layout/vList6"/>
    <dgm:cxn modelId="{C69744EA-389D-4651-AB78-77BD5AD87738}" type="presOf" srcId="{F0DA6C44-60B4-481D-A50B-15B83CCD5C31}" destId="{68E44645-73A0-4B34-9F7B-697C39BDE024}" srcOrd="0" destOrd="0" presId="urn:microsoft.com/office/officeart/2005/8/layout/vList6"/>
    <dgm:cxn modelId="{904522F4-28C2-4FFF-89C2-D16703CED14D}" type="presOf" srcId="{2DDCD73A-F485-49EE-A8D8-11713716AE77}" destId="{6E35D16A-BF3A-4FDB-A842-BD67196CB1F0}" srcOrd="0" destOrd="1" presId="urn:microsoft.com/office/officeart/2005/8/layout/vList6"/>
    <dgm:cxn modelId="{15E143F4-B3CD-4E48-91A3-363DA704D531}" srcId="{3F50F7BA-7CB8-47E2-98D8-6EC84246343C}" destId="{F0DA6C44-60B4-481D-A50B-15B83CCD5C31}" srcOrd="0" destOrd="0" parTransId="{1E241371-9D4F-47E5-98E9-AC943D7B2261}" sibTransId="{D79010B4-95FD-4B09-9BE5-D500EB0407EB}"/>
    <dgm:cxn modelId="{594931F9-A004-42B4-90D1-F821B7BFF692}" type="presOf" srcId="{E1B6EB51-8B14-4172-A109-66427F488D42}" destId="{DE569851-EB9A-4C12-A2C8-5EA78189FB59}" srcOrd="0" destOrd="0" presId="urn:microsoft.com/office/officeart/2005/8/layout/vList6"/>
    <dgm:cxn modelId="{969FAEFC-73D1-4B05-BB2A-2978DECAC9CB}" type="presOf" srcId="{F145DAD8-4E92-46A4-9D84-A7C9761BE642}" destId="{DE569851-EB9A-4C12-A2C8-5EA78189FB59}" srcOrd="0" destOrd="2" presId="urn:microsoft.com/office/officeart/2005/8/layout/vList6"/>
    <dgm:cxn modelId="{8FEAEA19-C56B-42F0-9034-AB763ABFBCBB}" type="presParOf" srcId="{0E9368B7-E3D3-4C0C-8F12-3038F4112CA8}" destId="{6CA30E43-E701-4253-B220-010B4195A8FF}" srcOrd="0" destOrd="0" presId="urn:microsoft.com/office/officeart/2005/8/layout/vList6"/>
    <dgm:cxn modelId="{E2658C70-FCB1-4F86-8107-7571AC721C53}" type="presParOf" srcId="{6CA30E43-E701-4253-B220-010B4195A8FF}" destId="{233BA6D8-3C66-4CB5-890B-2E597C763CB2}" srcOrd="0" destOrd="0" presId="urn:microsoft.com/office/officeart/2005/8/layout/vList6"/>
    <dgm:cxn modelId="{B7A9278B-6BBD-4549-94F8-D649FDC25E07}" type="presParOf" srcId="{6CA30E43-E701-4253-B220-010B4195A8FF}" destId="{672D7E28-E954-4C7D-A38C-40B173CAEBF9}" srcOrd="1" destOrd="0" presId="urn:microsoft.com/office/officeart/2005/8/layout/vList6"/>
    <dgm:cxn modelId="{4CB2DCF2-6330-433F-ABC6-CB7B938AD4CB}" type="presParOf" srcId="{0E9368B7-E3D3-4C0C-8F12-3038F4112CA8}" destId="{37B35C66-85D2-4ED8-9C4E-61842851B999}" srcOrd="1" destOrd="0" presId="urn:microsoft.com/office/officeart/2005/8/layout/vList6"/>
    <dgm:cxn modelId="{320DEE99-E9A8-40F8-8600-F542D4D63FBB}" type="presParOf" srcId="{0E9368B7-E3D3-4C0C-8F12-3038F4112CA8}" destId="{26AF0298-4D6E-4242-9B2F-B4F0832A52C0}" srcOrd="2" destOrd="0" presId="urn:microsoft.com/office/officeart/2005/8/layout/vList6"/>
    <dgm:cxn modelId="{8F5EFA89-194C-4777-8E17-D04A164175F2}" type="presParOf" srcId="{26AF0298-4D6E-4242-9B2F-B4F0832A52C0}" destId="{8D48AFF1-045D-4AFB-AF61-C0F8F698D5F1}" srcOrd="0" destOrd="0" presId="urn:microsoft.com/office/officeart/2005/8/layout/vList6"/>
    <dgm:cxn modelId="{E7BE847B-2519-465F-BF88-F307DC023106}" type="presParOf" srcId="{26AF0298-4D6E-4242-9B2F-B4F0832A52C0}" destId="{68E44645-73A0-4B34-9F7B-697C39BDE024}" srcOrd="1" destOrd="0" presId="urn:microsoft.com/office/officeart/2005/8/layout/vList6"/>
    <dgm:cxn modelId="{4A7B98DD-F66E-49CC-893F-7D95451C2744}" type="presParOf" srcId="{0E9368B7-E3D3-4C0C-8F12-3038F4112CA8}" destId="{BD9C321A-018A-4F4A-85B0-CD15A14B4DD8}" srcOrd="3" destOrd="0" presId="urn:microsoft.com/office/officeart/2005/8/layout/vList6"/>
    <dgm:cxn modelId="{496A868C-3AD4-4AB1-80A9-831F90686827}" type="presParOf" srcId="{0E9368B7-E3D3-4C0C-8F12-3038F4112CA8}" destId="{0793E37A-4A8B-49C4-9A08-E8286B148F4D}" srcOrd="4" destOrd="0" presId="urn:microsoft.com/office/officeart/2005/8/layout/vList6"/>
    <dgm:cxn modelId="{2FD7022E-33B5-4615-BF9A-63FDF3C31F4A}" type="presParOf" srcId="{0793E37A-4A8B-49C4-9A08-E8286B148F4D}" destId="{170C5690-EDAA-4752-B811-534ABEEC456A}" srcOrd="0" destOrd="0" presId="urn:microsoft.com/office/officeart/2005/8/layout/vList6"/>
    <dgm:cxn modelId="{8D4696DC-DE29-4AEC-B788-F568A8A4FAA9}" type="presParOf" srcId="{0793E37A-4A8B-49C4-9A08-E8286B148F4D}" destId="{6E35D16A-BF3A-4FDB-A842-BD67196CB1F0}" srcOrd="1" destOrd="0" presId="urn:microsoft.com/office/officeart/2005/8/layout/vList6"/>
    <dgm:cxn modelId="{BEC193AC-8106-490F-B0AC-23F463FB423A}" type="presParOf" srcId="{0E9368B7-E3D3-4C0C-8F12-3038F4112CA8}" destId="{7BF375AB-62F7-4AA6-A641-A1F59FD2A2C5}" srcOrd="5" destOrd="0" presId="urn:microsoft.com/office/officeart/2005/8/layout/vList6"/>
    <dgm:cxn modelId="{24FF2DC5-D6FF-4908-9131-5C64D03D4CB3}" type="presParOf" srcId="{0E9368B7-E3D3-4C0C-8F12-3038F4112CA8}" destId="{20D4D74E-54AB-46E7-8B0C-488E8654CCF0}" srcOrd="6" destOrd="0" presId="urn:microsoft.com/office/officeart/2005/8/layout/vList6"/>
    <dgm:cxn modelId="{9A530FED-5D4E-4675-B44E-1170E9B95712}" type="presParOf" srcId="{20D4D74E-54AB-46E7-8B0C-488E8654CCF0}" destId="{9E8E2801-4018-47F1-88DF-85B518BEFA91}" srcOrd="0" destOrd="0" presId="urn:microsoft.com/office/officeart/2005/8/layout/vList6"/>
    <dgm:cxn modelId="{5696FE55-CBA7-4088-8CF6-F9C4015EBE35}" type="presParOf" srcId="{20D4D74E-54AB-46E7-8B0C-488E8654CCF0}" destId="{DE569851-EB9A-4C12-A2C8-5EA78189FB59}" srcOrd="1" destOrd="0" presId="urn:microsoft.com/office/officeart/2005/8/layout/v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1B6D9-074C-44D9-815E-C79F8765B2EB}">
      <dsp:nvSpPr>
        <dsp:cNvPr id="0" name=""/>
        <dsp:cNvSpPr/>
      </dsp:nvSpPr>
      <dsp:spPr>
        <a:xfrm>
          <a:off x="2714" y="25484"/>
          <a:ext cx="2646759" cy="411591"/>
        </a:xfrm>
        <a:prstGeom prst="rect">
          <a:avLst/>
        </a:prstGeom>
        <a:solidFill>
          <a:schemeClr val="accent5">
            <a:lumMod val="60000"/>
            <a:lumOff val="4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solidFill>
                <a:srgbClr val="006600"/>
              </a:solidFill>
            </a:rPr>
            <a:t>Mỹ</a:t>
          </a:r>
        </a:p>
      </dsp:txBody>
      <dsp:txXfrm>
        <a:off x="2714" y="25484"/>
        <a:ext cx="2646759" cy="411591"/>
      </dsp:txXfrm>
    </dsp:sp>
    <dsp:sp modelId="{03181563-4A3E-4D03-B377-A11892A2041E}">
      <dsp:nvSpPr>
        <dsp:cNvPr id="0" name=""/>
        <dsp:cNvSpPr/>
      </dsp:nvSpPr>
      <dsp:spPr>
        <a:xfrm>
          <a:off x="2714" y="437075"/>
          <a:ext cx="2646759" cy="360144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t>Dẫn đầu về công nghệ lõi, đỉnh cao đổi mới sáng tạo</a:t>
          </a:r>
        </a:p>
        <a:p>
          <a:pPr marL="114300" lvl="1" indent="-114300" algn="l" defTabSz="622300">
            <a:lnSpc>
              <a:spcPct val="90000"/>
            </a:lnSpc>
            <a:spcBef>
              <a:spcPct val="0"/>
            </a:spcBef>
            <a:spcAft>
              <a:spcPct val="15000"/>
            </a:spcAft>
            <a:buChar char="•"/>
          </a:pPr>
          <a:r>
            <a:rPr lang="en-US" sz="1400" kern="1200"/>
            <a:t>Chi phí BVTM cực đắt đỏ</a:t>
          </a:r>
        </a:p>
        <a:p>
          <a:pPr marL="114300" lvl="1" indent="-114300" algn="l" defTabSz="533400">
            <a:lnSpc>
              <a:spcPct val="90000"/>
            </a:lnSpc>
            <a:spcBef>
              <a:spcPct val="0"/>
            </a:spcBef>
            <a:spcAft>
              <a:spcPct val="15000"/>
            </a:spcAft>
            <a:buChar char="•"/>
          </a:pPr>
          <a:r>
            <a:rPr lang="en-US" sz="1200" kern="1200">
              <a:solidFill>
                <a:srgbClr val="FF0000"/>
              </a:solidFill>
            </a:rPr>
            <a:t>3 công ty mạnh nhất thị trường EMR (EPIC 40%, Cerner 22%, Meditech 13%)</a:t>
          </a:r>
          <a:endParaRPr lang="en-US" sz="1200" kern="1200" dirty="0">
            <a:solidFill>
              <a:srgbClr val="FF0000"/>
            </a:solidFill>
          </a:endParaRPr>
        </a:p>
        <a:p>
          <a:pPr marL="114300" lvl="1" indent="-114300" algn="l" defTabSz="533400">
            <a:lnSpc>
              <a:spcPct val="90000"/>
            </a:lnSpc>
            <a:spcBef>
              <a:spcPct val="0"/>
            </a:spcBef>
            <a:spcAft>
              <a:spcPct val="15000"/>
            </a:spcAft>
            <a:buChar char="•"/>
          </a:pPr>
          <a:r>
            <a:rPr lang="en-US" sz="1200" kern="1200">
              <a:solidFill>
                <a:srgbClr val="FF0000"/>
              </a:solidFill>
            </a:rPr>
            <a:t>Rào cản pháp lý lớn, dữ liệu phân mảnh</a:t>
          </a:r>
          <a:endParaRPr lang="en-US" sz="1200" kern="1200" dirty="0">
            <a:solidFill>
              <a:srgbClr val="FF0000"/>
            </a:solidFill>
          </a:endParaRPr>
        </a:p>
        <a:p>
          <a:pPr marL="114300" lvl="1" indent="-114300" algn="l" defTabSz="533400">
            <a:lnSpc>
              <a:spcPct val="90000"/>
            </a:lnSpc>
            <a:spcBef>
              <a:spcPct val="0"/>
            </a:spcBef>
            <a:spcAft>
              <a:spcPct val="15000"/>
            </a:spcAft>
            <a:buFont typeface="Arial" panose="020B0604020202020204" pitchFamily="34" charset="0"/>
            <a:buChar char="•"/>
          </a:pPr>
          <a:r>
            <a:rPr lang="vi-VN" sz="1200" b="1" i="0" kern="1200"/>
            <a:t>Động lực:</a:t>
          </a:r>
          <a:r>
            <a:rPr lang="vi-VN" sz="1200" b="0" i="0" kern="1200"/>
            <a:t> Mục tiêu chính là giảm chi phí y tế khổng lồ, cá nhân hóa điều trị và tối ưu hóa hiệu quả lâm sàng để cạnh tranh giữa các hệ thống y tế tư nhân</a:t>
          </a:r>
          <a:endParaRPr lang="en-US" sz="1200" kern="1200" dirty="0">
            <a:solidFill>
              <a:srgbClr val="FF0000"/>
            </a:solidFill>
          </a:endParaRPr>
        </a:p>
        <a:p>
          <a:pPr marL="114300" lvl="1" indent="-114300" algn="l" defTabSz="533400">
            <a:lnSpc>
              <a:spcPct val="90000"/>
            </a:lnSpc>
            <a:spcBef>
              <a:spcPct val="0"/>
            </a:spcBef>
            <a:spcAft>
              <a:spcPct val="15000"/>
            </a:spcAft>
            <a:buChar char="•"/>
          </a:pPr>
          <a:r>
            <a:rPr lang="en-US" sz="1200" b="1" i="0" kern="1200"/>
            <a:t>Thành tựu nổi bật</a:t>
          </a:r>
          <a:r>
            <a:rPr lang="vi-VN" sz="1200" b="1" i="0" kern="1200"/>
            <a:t>:</a:t>
          </a:r>
          <a:r>
            <a:rPr lang="vi-VN" sz="1200" b="0" i="0" kern="1200"/>
            <a:t> </a:t>
          </a:r>
          <a:r>
            <a:rPr lang="en-US" sz="1100" b="0" i="0" kern="1200"/>
            <a:t>wearables cho BN suy tim, 500 thuật toán AI được FDA phê duyệt, thư ký AI viết bệnh án. 90% BV liên thông EMR</a:t>
          </a:r>
          <a:endParaRPr lang="en-US" sz="1200" kern="1200"/>
        </a:p>
      </dsp:txBody>
      <dsp:txXfrm>
        <a:off x="2714" y="437075"/>
        <a:ext cx="2646759" cy="3601440"/>
      </dsp:txXfrm>
    </dsp:sp>
    <dsp:sp modelId="{43926B39-2E61-4F98-BFB5-BE15522AE265}">
      <dsp:nvSpPr>
        <dsp:cNvPr id="0" name=""/>
        <dsp:cNvSpPr/>
      </dsp:nvSpPr>
      <dsp:spPr>
        <a:xfrm>
          <a:off x="3020020" y="25484"/>
          <a:ext cx="2646759" cy="411591"/>
        </a:xfrm>
        <a:prstGeom prst="rect">
          <a:avLst/>
        </a:prstGeom>
        <a:solidFill>
          <a:srgbClr val="CCFF99"/>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solidFill>
                <a:srgbClr val="006600"/>
              </a:solidFill>
            </a:rPr>
            <a:t>Trung Quốc</a:t>
          </a:r>
        </a:p>
      </dsp:txBody>
      <dsp:txXfrm>
        <a:off x="3020020" y="25484"/>
        <a:ext cx="2646759" cy="411591"/>
      </dsp:txXfrm>
    </dsp:sp>
    <dsp:sp modelId="{CEAF3EBC-87AF-4DF0-ACC7-BA9E465EF0B3}">
      <dsp:nvSpPr>
        <dsp:cNvPr id="0" name=""/>
        <dsp:cNvSpPr/>
      </dsp:nvSpPr>
      <dsp:spPr>
        <a:xfrm>
          <a:off x="3020020" y="437075"/>
          <a:ext cx="2646759" cy="360144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t>Triển khai theo quy mô lớn, phổ cập đại chúng rất nhanh, nhà nước hỗ trợ mạnh, tự chủ nhiều công nghệ (phần cứng, phần mềm)</a:t>
          </a:r>
        </a:p>
        <a:p>
          <a:pPr marL="57150" lvl="1" indent="-57150" algn="l" defTabSz="488950">
            <a:lnSpc>
              <a:spcPct val="90000"/>
            </a:lnSpc>
            <a:spcBef>
              <a:spcPct val="0"/>
            </a:spcBef>
            <a:spcAft>
              <a:spcPct val="15000"/>
            </a:spcAft>
            <a:buChar char="•"/>
          </a:pPr>
          <a:r>
            <a:rPr lang="en-US" sz="1100" kern="1200">
              <a:solidFill>
                <a:srgbClr val="FF0000"/>
              </a:solidFill>
            </a:rPr>
            <a:t>Một số lĩnh vực TQ đang đi trước Mỹ nhờ tư duy chấp nhận rủi ro, thử sai, năng động hơn, rào cản pháp lý ít hơn. </a:t>
          </a:r>
          <a:endParaRPr lang="en-US" sz="1200" kern="1200"/>
        </a:p>
        <a:p>
          <a:pPr marL="57150" lvl="1" indent="-57150" algn="l" defTabSz="488950">
            <a:lnSpc>
              <a:spcPct val="90000"/>
            </a:lnSpc>
            <a:spcBef>
              <a:spcPct val="0"/>
            </a:spcBef>
            <a:spcAft>
              <a:spcPct val="15000"/>
            </a:spcAft>
            <a:buChar char="•"/>
          </a:pPr>
          <a:r>
            <a:rPr lang="en-US" sz="1100" kern="1200">
              <a:solidFill>
                <a:srgbClr val="FF0000"/>
              </a:solidFill>
            </a:rPr>
            <a:t>TQ</a:t>
          </a:r>
          <a:r>
            <a:rPr lang="vi-VN" sz="1100" kern="1200">
              <a:solidFill>
                <a:srgbClr val="FF0000"/>
              </a:solidFill>
            </a:rPr>
            <a:t> thua Mỹ</a:t>
          </a:r>
          <a:r>
            <a:rPr lang="en-US" sz="1100" kern="1200">
              <a:solidFill>
                <a:srgbClr val="FF0000"/>
              </a:solidFill>
            </a:rPr>
            <a:t> về công nghệ lõi/học thuật</a:t>
          </a:r>
          <a:r>
            <a:rPr lang="vi-VN" sz="1100" kern="1200">
              <a:solidFill>
                <a:srgbClr val="FF0000"/>
              </a:solidFill>
            </a:rPr>
            <a:t>, nhưng về ứng dụng đang đi nhanh</a:t>
          </a:r>
          <a:r>
            <a:rPr lang="en-US" sz="1100" kern="1200">
              <a:solidFill>
                <a:srgbClr val="FF0000"/>
              </a:solidFill>
            </a:rPr>
            <a:t> </a:t>
          </a:r>
          <a:r>
            <a:rPr lang="vi-VN" sz="1100" kern="1200">
              <a:solidFill>
                <a:srgbClr val="FF0000"/>
              </a:solidFill>
            </a:rPr>
            <a:t>hơn Mỹ</a:t>
          </a:r>
          <a:endParaRPr lang="en-US" sz="1100" kern="1200" dirty="0"/>
        </a:p>
        <a:p>
          <a:pPr marL="57150" lvl="1" indent="-57150" algn="l" defTabSz="488950">
            <a:lnSpc>
              <a:spcPct val="90000"/>
            </a:lnSpc>
            <a:spcBef>
              <a:spcPct val="0"/>
            </a:spcBef>
            <a:spcAft>
              <a:spcPct val="15000"/>
            </a:spcAft>
            <a:buFont typeface="Arial" panose="020B0604020202020204" pitchFamily="34" charset="0"/>
            <a:buChar char="•"/>
          </a:pPr>
          <a:r>
            <a:rPr lang="vi-VN" sz="1100" b="1" i="0" kern="1200"/>
            <a:t>Động lực:</a:t>
          </a:r>
          <a:r>
            <a:rPr lang="vi-VN" sz="1100" b="0" i="0" kern="1200"/>
            <a:t> Giải quyết sự mất cân bằng nghiêm trọng giữa tài nguyên y tế ở thành phố lớn và nông thôn; xử lý lượng </a:t>
          </a:r>
          <a:r>
            <a:rPr lang="en-US" sz="1100" b="0" i="0" kern="1200"/>
            <a:t>BN</a:t>
          </a:r>
          <a:r>
            <a:rPr lang="vi-VN" sz="1100" b="0" i="0" kern="1200"/>
            <a:t> khổng lồ</a:t>
          </a:r>
          <a:endParaRPr lang="en-US"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en-US" sz="1200" b="1" kern="1200"/>
            <a:t>Thành tựu nổi bật</a:t>
          </a:r>
          <a:r>
            <a:rPr lang="en-US" sz="1200" kern="1200"/>
            <a:t>: BV ảo có giấy phép khám, kê đơn. Kiosk tự phục vụ, siêu app, sàng lọc AI</a:t>
          </a:r>
          <a:endParaRPr lang="en-US" sz="1200" kern="1200" dirty="0"/>
        </a:p>
      </dsp:txBody>
      <dsp:txXfrm>
        <a:off x="3020020" y="437075"/>
        <a:ext cx="2646759" cy="3601440"/>
      </dsp:txXfrm>
    </dsp:sp>
    <dsp:sp modelId="{2B1B9A16-A7F5-43C1-9C9D-730FFD8246BB}">
      <dsp:nvSpPr>
        <dsp:cNvPr id="0" name=""/>
        <dsp:cNvSpPr/>
      </dsp:nvSpPr>
      <dsp:spPr>
        <a:xfrm>
          <a:off x="6037326" y="25484"/>
          <a:ext cx="2646759" cy="411591"/>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a:t>Nhật/Hàn</a:t>
          </a:r>
        </a:p>
      </dsp:txBody>
      <dsp:txXfrm>
        <a:off x="6037326" y="25484"/>
        <a:ext cx="2646759" cy="411591"/>
      </dsp:txXfrm>
    </dsp:sp>
    <dsp:sp modelId="{BDF78929-3652-423D-B0C5-6BA2162381BB}">
      <dsp:nvSpPr>
        <dsp:cNvPr id="0" name=""/>
        <dsp:cNvSpPr/>
      </dsp:nvSpPr>
      <dsp:spPr>
        <a:xfrm>
          <a:off x="6037326" y="437075"/>
          <a:ext cx="2646759" cy="360144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1" kern="1200"/>
            <a:t>Nhật</a:t>
          </a:r>
          <a:r>
            <a:rPr lang="en-US" sz="1200" kern="1200"/>
            <a:t>: Thận trọng, từng bước, tiêu chuẩn cao (</a:t>
          </a:r>
          <a:r>
            <a:rPr lang="en-US" sz="1100" i="1" kern="1200"/>
            <a:t>có phần chậm đổi mới</a:t>
          </a:r>
          <a:r>
            <a:rPr lang="en-US" sz="1200" kern="1200"/>
            <a:t>), tiêu chuẩn nghiêm ngặt nên nhiều rào cản đổi mới. Nhiều công nghệ phục vụ dân số già.</a:t>
          </a:r>
        </a:p>
        <a:p>
          <a:pPr marL="114300" lvl="1" indent="-114300" algn="l" defTabSz="533400">
            <a:lnSpc>
              <a:spcPct val="90000"/>
            </a:lnSpc>
            <a:spcBef>
              <a:spcPct val="0"/>
            </a:spcBef>
            <a:spcAft>
              <a:spcPct val="15000"/>
            </a:spcAft>
            <a:buChar char="•"/>
          </a:pPr>
          <a:endParaRPr lang="en-US" sz="1200" kern="1200"/>
        </a:p>
        <a:p>
          <a:pPr marL="114300" lvl="1" indent="-114300" algn="l" defTabSz="622300">
            <a:lnSpc>
              <a:spcPct val="90000"/>
            </a:lnSpc>
            <a:spcBef>
              <a:spcPct val="0"/>
            </a:spcBef>
            <a:spcAft>
              <a:spcPct val="15000"/>
            </a:spcAft>
            <a:buChar char="•"/>
          </a:pPr>
          <a:r>
            <a:rPr lang="en-US" sz="1400" b="1" kern="1200"/>
            <a:t>Hàn</a:t>
          </a:r>
          <a:r>
            <a:rPr lang="en-US" sz="1200" kern="1200"/>
            <a:t>: đổi mới nhanh hơn Nhật, số hóa toàn diện, ưu tiên trải nghiệm bệnh nhân (luxury), thu hút du lịch y tế, xuất khẩu BVTM. 100% BV liên thông EMR.</a:t>
          </a:r>
        </a:p>
      </dsp:txBody>
      <dsp:txXfrm>
        <a:off x="6037326" y="437075"/>
        <a:ext cx="2646759" cy="36014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80C73-64F3-4B1D-9F97-734B16C74464}">
      <dsp:nvSpPr>
        <dsp:cNvPr id="0" name=""/>
        <dsp:cNvSpPr/>
      </dsp:nvSpPr>
      <dsp:spPr>
        <a:xfrm>
          <a:off x="2571" y="6182"/>
          <a:ext cx="2507456" cy="37440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a:t>Điều trị thông minh</a:t>
          </a:r>
        </a:p>
      </dsp:txBody>
      <dsp:txXfrm>
        <a:off x="2571" y="6182"/>
        <a:ext cx="2507456" cy="374400"/>
      </dsp:txXfrm>
    </dsp:sp>
    <dsp:sp modelId="{0C79CC71-B1D0-487F-8B33-F72C738CBAF8}">
      <dsp:nvSpPr>
        <dsp:cNvPr id="0" name=""/>
        <dsp:cNvSpPr/>
      </dsp:nvSpPr>
      <dsp:spPr>
        <a:xfrm>
          <a:off x="2571" y="380582"/>
          <a:ext cx="2507456" cy="315812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i="0" kern="1200"/>
            <a:t>Phòng cấp cứu thông minh</a:t>
          </a:r>
        </a:p>
        <a:p>
          <a:pPr marL="114300" lvl="1" indent="-114300" algn="l" defTabSz="533400">
            <a:lnSpc>
              <a:spcPct val="90000"/>
            </a:lnSpc>
            <a:spcBef>
              <a:spcPct val="0"/>
            </a:spcBef>
            <a:spcAft>
              <a:spcPct val="15000"/>
            </a:spcAft>
            <a:buFont typeface="Wingdings" panose="05000000000000000000" pitchFamily="2" charset="2"/>
            <a:buChar char=""/>
          </a:pPr>
          <a:r>
            <a:rPr lang="en-US" sz="1200" i="0" kern="1200"/>
            <a:t>Xe cấp cứu thông minh</a:t>
          </a:r>
        </a:p>
        <a:p>
          <a:pPr marL="114300" lvl="1" indent="-114300" algn="l" defTabSz="533400">
            <a:lnSpc>
              <a:spcPct val="90000"/>
            </a:lnSpc>
            <a:spcBef>
              <a:spcPct val="0"/>
            </a:spcBef>
            <a:spcAft>
              <a:spcPct val="15000"/>
            </a:spcAft>
            <a:buFont typeface="Wingdings" panose="05000000000000000000" pitchFamily="2" charset="2"/>
            <a:buChar char=""/>
          </a:pPr>
          <a:r>
            <a:rPr lang="en-US" sz="1200" i="0" kern="1200"/>
            <a:t>Giường bệnh thông minh</a:t>
          </a:r>
        </a:p>
        <a:p>
          <a:pPr marL="114300" lvl="1" indent="-114300" algn="l" defTabSz="533400">
            <a:lnSpc>
              <a:spcPct val="90000"/>
            </a:lnSpc>
            <a:spcBef>
              <a:spcPct val="0"/>
            </a:spcBef>
            <a:spcAft>
              <a:spcPct val="15000"/>
            </a:spcAft>
            <a:buFont typeface="Wingdings" panose="05000000000000000000" pitchFamily="2" charset="2"/>
            <a:buChar char=""/>
          </a:pPr>
          <a:r>
            <a:rPr lang="en-US" sz="1200" i="0" kern="1200"/>
            <a:t>Buồng bệnh thông minh</a:t>
          </a:r>
        </a:p>
        <a:p>
          <a:pPr marL="114300" lvl="1" indent="-114300" algn="l" defTabSz="533400">
            <a:lnSpc>
              <a:spcPct val="90000"/>
            </a:lnSpc>
            <a:spcBef>
              <a:spcPct val="0"/>
            </a:spcBef>
            <a:spcAft>
              <a:spcPct val="15000"/>
            </a:spcAft>
            <a:buFont typeface="Wingdings" panose="05000000000000000000" pitchFamily="2" charset="2"/>
            <a:buChar char=""/>
          </a:pPr>
          <a:r>
            <a:rPr lang="en-US" sz="1200" i="0" kern="1200"/>
            <a:t>Truyền dịch thông minh</a:t>
          </a:r>
        </a:p>
        <a:p>
          <a:pPr marL="114300" lvl="1" indent="-114300" algn="l" defTabSz="533400">
            <a:lnSpc>
              <a:spcPct val="90000"/>
            </a:lnSpc>
            <a:spcBef>
              <a:spcPct val="0"/>
            </a:spcBef>
            <a:spcAft>
              <a:spcPct val="15000"/>
            </a:spcAft>
            <a:buFont typeface="Wingdings" panose="05000000000000000000" pitchFamily="2" charset="2"/>
            <a:buChar char=""/>
          </a:pPr>
          <a:r>
            <a:rPr lang="en-US" sz="1200" i="0" kern="1200"/>
            <a:t>Tích hợp AI đa dụng </a:t>
          </a:r>
          <a:r>
            <a:rPr lang="en-US" sz="1100" i="1" kern="1200"/>
            <a:t>(chatGPT, Gemini …) hoặc AI chuyên dụng (AI chép HSBA, AI tóm tắt HSBA, AI cảnh báo thuốc …)</a:t>
          </a:r>
        </a:p>
        <a:p>
          <a:pPr marL="114300" lvl="1" indent="-114300" algn="l" defTabSz="533400">
            <a:lnSpc>
              <a:spcPct val="90000"/>
            </a:lnSpc>
            <a:spcBef>
              <a:spcPct val="0"/>
            </a:spcBef>
            <a:spcAft>
              <a:spcPct val="15000"/>
            </a:spcAft>
            <a:buFont typeface="Wingdings" panose="05000000000000000000" pitchFamily="2" charset="2"/>
            <a:buChar char=""/>
          </a:pPr>
          <a:r>
            <a:rPr lang="en-US" sz="1200" i="0" kern="1200"/>
            <a:t>Robot giao thuốc, vật tư</a:t>
          </a:r>
        </a:p>
      </dsp:txBody>
      <dsp:txXfrm>
        <a:off x="2571" y="380582"/>
        <a:ext cx="2507456" cy="3158122"/>
      </dsp:txXfrm>
    </dsp:sp>
    <dsp:sp modelId="{B4774BC2-3DF0-4C96-A5F7-B731EA743A2A}">
      <dsp:nvSpPr>
        <dsp:cNvPr id="0" name=""/>
        <dsp:cNvSpPr/>
      </dsp:nvSpPr>
      <dsp:spPr>
        <a:xfrm>
          <a:off x="2861071" y="6182"/>
          <a:ext cx="2507456" cy="37440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a:t>Dịch vụ thông minh</a:t>
          </a:r>
        </a:p>
      </dsp:txBody>
      <dsp:txXfrm>
        <a:off x="2861071" y="6182"/>
        <a:ext cx="2507456" cy="374400"/>
      </dsp:txXfrm>
    </dsp:sp>
    <dsp:sp modelId="{325F92C1-A722-4495-889B-76F8F754C757}">
      <dsp:nvSpPr>
        <dsp:cNvPr id="0" name=""/>
        <dsp:cNvSpPr/>
      </dsp:nvSpPr>
      <dsp:spPr>
        <a:xfrm>
          <a:off x="2861071" y="380582"/>
          <a:ext cx="2507456" cy="315812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t>Order tại giường</a:t>
          </a:r>
        </a:p>
        <a:p>
          <a:pPr marL="114300" lvl="1" indent="-114300" algn="l" defTabSz="622300">
            <a:lnSpc>
              <a:spcPct val="90000"/>
            </a:lnSpc>
            <a:spcBef>
              <a:spcPct val="0"/>
            </a:spcBef>
            <a:spcAft>
              <a:spcPct val="15000"/>
            </a:spcAft>
            <a:buChar char="•"/>
          </a:pPr>
          <a:r>
            <a:rPr lang="en-US" sz="1400" kern="1200"/>
            <a:t>Siêu app</a:t>
          </a:r>
        </a:p>
        <a:p>
          <a:pPr marL="114300" lvl="1" indent="-114300" algn="l" defTabSz="622300">
            <a:lnSpc>
              <a:spcPct val="90000"/>
            </a:lnSpc>
            <a:spcBef>
              <a:spcPct val="0"/>
            </a:spcBef>
            <a:spcAft>
              <a:spcPct val="15000"/>
            </a:spcAft>
            <a:buChar char="•"/>
          </a:pPr>
          <a:r>
            <a:rPr lang="en-US" sz="1400" kern="1200"/>
            <a:t>Kiosk tự phục vụ</a:t>
          </a:r>
        </a:p>
        <a:p>
          <a:pPr marL="114300" lvl="1" indent="-114300" algn="l" defTabSz="622300">
            <a:lnSpc>
              <a:spcPct val="90000"/>
            </a:lnSpc>
            <a:spcBef>
              <a:spcPct val="0"/>
            </a:spcBef>
            <a:spcAft>
              <a:spcPct val="15000"/>
            </a:spcAft>
            <a:buChar char="•"/>
          </a:pPr>
          <a:r>
            <a:rPr lang="en-US" sz="1400" kern="1200"/>
            <a:t>Robot phục vụ</a:t>
          </a:r>
        </a:p>
      </dsp:txBody>
      <dsp:txXfrm>
        <a:off x="2861071" y="380582"/>
        <a:ext cx="2507456" cy="3158122"/>
      </dsp:txXfrm>
    </dsp:sp>
    <dsp:sp modelId="{6CBD5BFB-B6CE-4FA4-B6F3-0596EBDD2736}">
      <dsp:nvSpPr>
        <dsp:cNvPr id="0" name=""/>
        <dsp:cNvSpPr/>
      </dsp:nvSpPr>
      <dsp:spPr>
        <a:xfrm>
          <a:off x="5719571" y="6182"/>
          <a:ext cx="2507456" cy="374400"/>
        </a:xfrm>
        <a:prstGeom prst="rect">
          <a:avLst/>
        </a:prstGeom>
        <a:solidFill>
          <a:srgbClr val="FFFFCC"/>
        </a:soli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a:t>Quản trị thông minh</a:t>
          </a:r>
        </a:p>
      </dsp:txBody>
      <dsp:txXfrm>
        <a:off x="5719571" y="6182"/>
        <a:ext cx="2507456" cy="374400"/>
      </dsp:txXfrm>
    </dsp:sp>
    <dsp:sp modelId="{4B363FC9-D4BB-49FC-9516-11CD5BD2FB60}">
      <dsp:nvSpPr>
        <dsp:cNvPr id="0" name=""/>
        <dsp:cNvSpPr/>
      </dsp:nvSpPr>
      <dsp:spPr>
        <a:xfrm>
          <a:off x="5719571" y="380582"/>
          <a:ext cx="2507456" cy="315812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Wingdings" panose="05000000000000000000" pitchFamily="2" charset="2"/>
            <a:buChar char=""/>
          </a:pPr>
          <a:r>
            <a:rPr lang="en-US" sz="1400" i="0" kern="1200"/>
            <a:t>Cảnh báo, hỗ trợ ra quyết định quản trị thông minh dựa trên dữ liệu lớn</a:t>
          </a:r>
        </a:p>
        <a:p>
          <a:pPr marL="114300" lvl="1" indent="-114300" algn="l" defTabSz="622300">
            <a:lnSpc>
              <a:spcPct val="90000"/>
            </a:lnSpc>
            <a:spcBef>
              <a:spcPct val="0"/>
            </a:spcBef>
            <a:spcAft>
              <a:spcPct val="15000"/>
            </a:spcAft>
            <a:buFont typeface="Wingdings" panose="05000000000000000000" pitchFamily="2" charset="2"/>
            <a:buChar char=""/>
          </a:pPr>
          <a:r>
            <a:rPr lang="en-US" sz="1400" i="0" kern="1200"/>
            <a:t>Tủ thuốc thông minh, kho thuốc thông minh</a:t>
          </a:r>
        </a:p>
        <a:p>
          <a:pPr marL="114300" lvl="1" indent="-114300" algn="l" defTabSz="622300">
            <a:lnSpc>
              <a:spcPct val="90000"/>
            </a:lnSpc>
            <a:spcBef>
              <a:spcPct val="0"/>
            </a:spcBef>
            <a:spcAft>
              <a:spcPct val="15000"/>
            </a:spcAft>
            <a:buFont typeface="Wingdings" panose="05000000000000000000" pitchFamily="2" charset="2"/>
            <a:buChar char=""/>
          </a:pPr>
          <a:r>
            <a:rPr lang="en-US" sz="1400" i="0" kern="1200"/>
            <a:t>Quản lý môi trường thông minh </a:t>
          </a:r>
          <a:r>
            <a:rPr lang="en-US" sz="1200" i="0" kern="1200"/>
            <a:t>(giám sát về năng lượng, quan trắc môi trường, điều khiển điều hòa, độ ẩm, điện nước …)</a:t>
          </a:r>
        </a:p>
        <a:p>
          <a:pPr marL="114300" lvl="1" indent="-114300" algn="l" defTabSz="622300">
            <a:lnSpc>
              <a:spcPct val="90000"/>
            </a:lnSpc>
            <a:spcBef>
              <a:spcPct val="0"/>
            </a:spcBef>
            <a:spcAft>
              <a:spcPct val="15000"/>
            </a:spcAft>
            <a:buFont typeface="Wingdings" panose="05000000000000000000" pitchFamily="2" charset="2"/>
            <a:buChar char=""/>
          </a:pPr>
          <a:r>
            <a:rPr lang="en-US" sz="1400" i="0" kern="1200"/>
            <a:t>Robot vệ sinh, khử khuẩn</a:t>
          </a:r>
        </a:p>
        <a:p>
          <a:pPr marL="114300" lvl="1" indent="-114300" algn="l" defTabSz="622300">
            <a:lnSpc>
              <a:spcPct val="90000"/>
            </a:lnSpc>
            <a:spcBef>
              <a:spcPct val="0"/>
            </a:spcBef>
            <a:spcAft>
              <a:spcPct val="15000"/>
            </a:spcAft>
            <a:buFont typeface="Wingdings" panose="05000000000000000000" pitchFamily="2" charset="2"/>
            <a:buChar char=""/>
          </a:pPr>
          <a:r>
            <a:rPr lang="en-US" sz="1400" i="0" kern="1200"/>
            <a:t>Quản lý vào ra/an ninh thông minh</a:t>
          </a:r>
        </a:p>
      </dsp:txBody>
      <dsp:txXfrm>
        <a:off x="5719571" y="380582"/>
        <a:ext cx="2507456" cy="31581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1B6D9-074C-44D9-815E-C79F8765B2EB}">
      <dsp:nvSpPr>
        <dsp:cNvPr id="0" name=""/>
        <dsp:cNvSpPr/>
      </dsp:nvSpPr>
      <dsp:spPr>
        <a:xfrm>
          <a:off x="2405" y="27475"/>
          <a:ext cx="2344935" cy="748800"/>
        </a:xfrm>
        <a:prstGeom prst="rect">
          <a:avLst/>
        </a:prstGeom>
        <a:solidFill>
          <a:schemeClr val="tx2">
            <a:lumMod val="20000"/>
            <a:lumOff val="8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solidFill>
                <a:srgbClr val="006600"/>
              </a:solidFill>
            </a:rPr>
            <a:t>EMR nhanh</a:t>
          </a:r>
        </a:p>
      </dsp:txBody>
      <dsp:txXfrm>
        <a:off x="2405" y="27475"/>
        <a:ext cx="2344935" cy="748800"/>
      </dsp:txXfrm>
    </dsp:sp>
    <dsp:sp modelId="{03181563-4A3E-4D03-B377-A11892A2041E}">
      <dsp:nvSpPr>
        <dsp:cNvPr id="0" name=""/>
        <dsp:cNvSpPr/>
      </dsp:nvSpPr>
      <dsp:spPr>
        <a:xfrm>
          <a:off x="2405" y="776275"/>
          <a:ext cx="2344935" cy="2810193"/>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ts val="600"/>
            </a:spcAft>
            <a:buChar char="•"/>
          </a:pPr>
          <a:r>
            <a:rPr lang="en-US" sz="1200" kern="1200"/>
            <a:t>Số hóa toàn bộ biểu mẫu theo TT32 </a:t>
          </a:r>
          <a:r>
            <a:rPr lang="en-US" sz="1200" kern="1200">
              <a:sym typeface="Wingdings" panose="05000000000000000000" pitchFamily="2" charset="2"/>
            </a:rPr>
            <a:t> có chỉnh sửa/tối ưu để nhập liệu/thao tác  nhanh</a:t>
          </a:r>
          <a:endParaRPr lang="en-US" sz="1200" kern="1200"/>
        </a:p>
        <a:p>
          <a:pPr marL="114300" lvl="1" indent="-114300" algn="l" defTabSz="533400">
            <a:lnSpc>
              <a:spcPct val="90000"/>
            </a:lnSpc>
            <a:spcBef>
              <a:spcPct val="0"/>
            </a:spcBef>
            <a:spcAft>
              <a:spcPts val="600"/>
            </a:spcAft>
            <a:buChar char="•"/>
          </a:pPr>
          <a:r>
            <a:rPr lang="en-US" sz="1200" kern="1200"/>
            <a:t>Quy trình đặc thù chuyên ngành ung bướu được triển khai trơn tru/tối ưu trên môi trường điện tử</a:t>
          </a:r>
        </a:p>
        <a:p>
          <a:pPr marL="114300" lvl="1" indent="-114300" algn="l" defTabSz="533400">
            <a:lnSpc>
              <a:spcPct val="90000"/>
            </a:lnSpc>
            <a:spcBef>
              <a:spcPct val="0"/>
            </a:spcBef>
            <a:spcAft>
              <a:spcPts val="600"/>
            </a:spcAft>
            <a:buChar char="•"/>
          </a:pPr>
          <a:r>
            <a:rPr lang="en-US" sz="1200" kern="1200"/>
            <a:t>Nhiều template có sẵn</a:t>
          </a:r>
        </a:p>
        <a:p>
          <a:pPr marL="114300" lvl="1" indent="-114300" algn="l" defTabSz="533400">
            <a:lnSpc>
              <a:spcPct val="90000"/>
            </a:lnSpc>
            <a:spcBef>
              <a:spcPct val="0"/>
            </a:spcBef>
            <a:spcAft>
              <a:spcPts val="600"/>
            </a:spcAft>
            <a:buNone/>
          </a:pPr>
          <a:r>
            <a:rPr lang="en-US" sz="1200" kern="1200">
              <a:solidFill>
                <a:srgbClr val="0000FF"/>
              </a:solidFill>
              <a:sym typeface="Wingdings" panose="05000000000000000000" pitchFamily="2" charset="2"/>
            </a:rPr>
            <a:t> </a:t>
          </a:r>
          <a:r>
            <a:rPr lang="en-US" sz="1200" kern="1200">
              <a:solidFill>
                <a:srgbClr val="0000FF"/>
              </a:solidFill>
            </a:rPr>
            <a:t>Dùng EMR nhanh hơn HSBA nhiều lần</a:t>
          </a:r>
        </a:p>
      </dsp:txBody>
      <dsp:txXfrm>
        <a:off x="2405" y="776275"/>
        <a:ext cx="2344935" cy="2810193"/>
      </dsp:txXfrm>
    </dsp:sp>
    <dsp:sp modelId="{43926B39-2E61-4F98-BFB5-BE15522AE265}">
      <dsp:nvSpPr>
        <dsp:cNvPr id="0" name=""/>
        <dsp:cNvSpPr/>
      </dsp:nvSpPr>
      <dsp:spPr>
        <a:xfrm>
          <a:off x="2675632" y="27475"/>
          <a:ext cx="2344935" cy="748800"/>
        </a:xfrm>
        <a:prstGeom prst="rect">
          <a:avLst/>
        </a:prstGeom>
        <a:solidFill>
          <a:srgbClr val="FFFFCC"/>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solidFill>
                <a:srgbClr val="006600"/>
              </a:solidFill>
            </a:rPr>
            <a:t>EMR an toàn</a:t>
          </a:r>
        </a:p>
      </dsp:txBody>
      <dsp:txXfrm>
        <a:off x="2675632" y="27475"/>
        <a:ext cx="2344935" cy="748800"/>
      </dsp:txXfrm>
    </dsp:sp>
    <dsp:sp modelId="{CEAF3EBC-87AF-4DF0-ACC7-BA9E465EF0B3}">
      <dsp:nvSpPr>
        <dsp:cNvPr id="0" name=""/>
        <dsp:cNvSpPr/>
      </dsp:nvSpPr>
      <dsp:spPr>
        <a:xfrm>
          <a:off x="2675632" y="776275"/>
          <a:ext cx="2344935" cy="2810193"/>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ts val="600"/>
            </a:spcAft>
            <a:buChar char="•"/>
          </a:pPr>
          <a:r>
            <a:rPr lang="en-US" sz="1200" kern="1200"/>
            <a:t>Ký số/ký điện tử theo lộ trình an toàn. Ký điện tử trước (đóng dấu số khi ra viện), khi trơn tru mới chuyển dần sang ký số</a:t>
          </a:r>
        </a:p>
        <a:p>
          <a:pPr marL="114300" lvl="1" indent="-114300" algn="l" defTabSz="533400">
            <a:lnSpc>
              <a:spcPct val="90000"/>
            </a:lnSpc>
            <a:spcBef>
              <a:spcPct val="0"/>
            </a:spcBef>
            <a:spcAft>
              <a:spcPts val="600"/>
            </a:spcAft>
            <a:buChar char="•"/>
          </a:pPr>
          <a:r>
            <a:rPr lang="en-US" sz="1200" kern="1200"/>
            <a:t>Lộ trình ký số: cận lâm sàng </a:t>
          </a:r>
          <a:r>
            <a:rPr lang="en-US" sz="1200" kern="1200">
              <a:sym typeface="Wingdings" panose="05000000000000000000" pitchFamily="2" charset="2"/>
            </a:rPr>
            <a:t> bác sĩ lâm sàng  điều dưỡng</a:t>
          </a:r>
          <a:endParaRPr lang="en-US" sz="1200" kern="1200"/>
        </a:p>
        <a:p>
          <a:pPr marL="114300" lvl="1" indent="-114300" algn="l" defTabSz="533400">
            <a:lnSpc>
              <a:spcPct val="90000"/>
            </a:lnSpc>
            <a:spcBef>
              <a:spcPct val="0"/>
            </a:spcBef>
            <a:spcAft>
              <a:spcPts val="600"/>
            </a:spcAft>
            <a:buChar char="•"/>
          </a:pPr>
          <a:endParaRPr lang="en-US" sz="1200" kern="1200"/>
        </a:p>
        <a:p>
          <a:pPr marL="114300" lvl="1" indent="-114300" algn="l" defTabSz="533400">
            <a:lnSpc>
              <a:spcPct val="90000"/>
            </a:lnSpc>
            <a:spcBef>
              <a:spcPct val="0"/>
            </a:spcBef>
            <a:spcAft>
              <a:spcPts val="600"/>
            </a:spcAft>
            <a:buNone/>
          </a:pPr>
          <a:r>
            <a:rPr lang="en-US" sz="1200" kern="1200">
              <a:sym typeface="Wingdings" panose="05000000000000000000" pitchFamily="2" charset="2"/>
            </a:rPr>
            <a:t> </a:t>
          </a:r>
          <a:r>
            <a:rPr lang="en-US" sz="1200" kern="1200"/>
            <a:t>Có </a:t>
          </a:r>
          <a:r>
            <a:rPr lang="en-US" sz="1200" kern="1200">
              <a:solidFill>
                <a:srgbClr val="0000FF"/>
              </a:solidFill>
            </a:rPr>
            <a:t>cơ chế sửa chữa EMR</a:t>
          </a:r>
          <a:r>
            <a:rPr lang="en-US" sz="1200" kern="1200"/>
            <a:t>, do giai đoạn đầu CBYT chưa quen trên môi trường điện tử nên dễ sai sót</a:t>
          </a:r>
        </a:p>
        <a:p>
          <a:pPr marL="114300" lvl="1" indent="-114300" algn="l" defTabSz="533400">
            <a:lnSpc>
              <a:spcPct val="90000"/>
            </a:lnSpc>
            <a:spcBef>
              <a:spcPct val="0"/>
            </a:spcBef>
            <a:spcAft>
              <a:spcPct val="15000"/>
            </a:spcAft>
            <a:buChar char="•"/>
          </a:pPr>
          <a:endParaRPr lang="en-US" sz="1200" kern="1200"/>
        </a:p>
      </dsp:txBody>
      <dsp:txXfrm>
        <a:off x="2675632" y="776275"/>
        <a:ext cx="2344935" cy="2810193"/>
      </dsp:txXfrm>
    </dsp:sp>
    <dsp:sp modelId="{2B1B9A16-A7F5-43C1-9C9D-730FFD8246BB}">
      <dsp:nvSpPr>
        <dsp:cNvPr id="0" name=""/>
        <dsp:cNvSpPr/>
      </dsp:nvSpPr>
      <dsp:spPr>
        <a:xfrm>
          <a:off x="5348859" y="27475"/>
          <a:ext cx="2344935" cy="748800"/>
        </a:xfrm>
        <a:prstGeom prst="rect">
          <a:avLst/>
        </a:prstGeom>
        <a:solidFill>
          <a:srgbClr val="FFFF00"/>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0" kern="1200">
              <a:solidFill>
                <a:srgbClr val="006600"/>
              </a:solidFill>
            </a:rPr>
            <a:t>EMR có trợ lý thông minh</a:t>
          </a:r>
        </a:p>
      </dsp:txBody>
      <dsp:txXfrm>
        <a:off x="5348859" y="27475"/>
        <a:ext cx="2344935" cy="748800"/>
      </dsp:txXfrm>
    </dsp:sp>
    <dsp:sp modelId="{BDF78929-3652-423D-B0C5-6BA2162381BB}">
      <dsp:nvSpPr>
        <dsp:cNvPr id="0" name=""/>
        <dsp:cNvSpPr/>
      </dsp:nvSpPr>
      <dsp:spPr>
        <a:xfrm>
          <a:off x="5348859" y="776275"/>
          <a:ext cx="2344935" cy="2810193"/>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t>Tiền kiểm</a:t>
          </a:r>
        </a:p>
        <a:p>
          <a:pPr marL="114300" lvl="1" indent="-114300" algn="l" defTabSz="622300">
            <a:lnSpc>
              <a:spcPct val="90000"/>
            </a:lnSpc>
            <a:spcBef>
              <a:spcPct val="0"/>
            </a:spcBef>
            <a:spcAft>
              <a:spcPct val="15000"/>
            </a:spcAft>
            <a:buChar char="•"/>
          </a:pPr>
          <a:r>
            <a:rPr lang="en-US" sz="1400" kern="1200"/>
            <a:t>Hậu kiểm</a:t>
          </a:r>
        </a:p>
        <a:p>
          <a:pPr marL="114300" lvl="1" indent="-114300" algn="l" defTabSz="622300">
            <a:lnSpc>
              <a:spcPct val="90000"/>
            </a:lnSpc>
            <a:spcBef>
              <a:spcPct val="0"/>
            </a:spcBef>
            <a:spcAft>
              <a:spcPct val="15000"/>
            </a:spcAft>
            <a:buChar char="•"/>
          </a:pPr>
          <a:r>
            <a:rPr lang="en-US" sz="1400" kern="1200"/>
            <a:t>CDSS</a:t>
          </a:r>
        </a:p>
        <a:p>
          <a:pPr marL="114300" lvl="1" indent="-114300" algn="l" defTabSz="622300">
            <a:lnSpc>
              <a:spcPct val="90000"/>
            </a:lnSpc>
            <a:spcBef>
              <a:spcPct val="0"/>
            </a:spcBef>
            <a:spcAft>
              <a:spcPct val="15000"/>
            </a:spcAft>
            <a:buChar char="•"/>
          </a:pPr>
          <a:r>
            <a:rPr lang="en-US" sz="1400" kern="1200"/>
            <a:t>Tích hợp AI</a:t>
          </a:r>
        </a:p>
        <a:p>
          <a:pPr marL="114300" lvl="1" indent="-114300" algn="l" defTabSz="622300">
            <a:lnSpc>
              <a:spcPct val="90000"/>
            </a:lnSpc>
            <a:spcBef>
              <a:spcPct val="0"/>
            </a:spcBef>
            <a:spcAft>
              <a:spcPct val="15000"/>
            </a:spcAft>
            <a:buChar char="•"/>
          </a:pPr>
          <a:endParaRPr lang="en-US" sz="1400" kern="1200"/>
        </a:p>
        <a:p>
          <a:pPr marL="114300" lvl="1" indent="-114300" algn="l" defTabSz="533400">
            <a:lnSpc>
              <a:spcPct val="90000"/>
            </a:lnSpc>
            <a:spcBef>
              <a:spcPct val="0"/>
            </a:spcBef>
            <a:spcAft>
              <a:spcPct val="15000"/>
            </a:spcAft>
            <a:buNone/>
          </a:pPr>
          <a:r>
            <a:rPr lang="en-US" sz="1200" kern="1200">
              <a:sym typeface="Wingdings" panose="05000000000000000000" pitchFamily="2" charset="2"/>
            </a:rPr>
            <a:t> </a:t>
          </a:r>
          <a:r>
            <a:rPr lang="en-US" sz="1200" kern="1200">
              <a:solidFill>
                <a:srgbClr val="FF0000"/>
              </a:solidFill>
            </a:rPr>
            <a:t>tránh bị xuất toán BHYT, dễ dàng tuân thủ các quy định của BYT/BHXH</a:t>
          </a:r>
        </a:p>
      </dsp:txBody>
      <dsp:txXfrm>
        <a:off x="5348859" y="776275"/>
        <a:ext cx="2344935" cy="28101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2B1A0-1DA7-44E4-B9F1-A58C63CFC547}">
      <dsp:nvSpPr>
        <dsp:cNvPr id="0" name=""/>
        <dsp:cNvSpPr/>
      </dsp:nvSpPr>
      <dsp:spPr>
        <a:xfrm>
          <a:off x="2743205" y="0"/>
          <a:ext cx="4937760" cy="1229816"/>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en-US" sz="1200" kern="1200"/>
            <a:t>HIS,LIS,EMR là </a:t>
          </a:r>
          <a:r>
            <a:rPr lang="en-US" sz="1200" kern="1200">
              <a:solidFill>
                <a:srgbClr val="0066FF"/>
              </a:solidFill>
            </a:rPr>
            <a:t>một phần mềm/một database</a:t>
          </a:r>
        </a:p>
        <a:p>
          <a:pPr marL="114300" lvl="1" indent="-114300" algn="l" defTabSz="533400">
            <a:lnSpc>
              <a:spcPct val="90000"/>
            </a:lnSpc>
            <a:spcBef>
              <a:spcPct val="0"/>
            </a:spcBef>
            <a:spcAft>
              <a:spcPct val="15000"/>
            </a:spcAft>
            <a:buChar char="•"/>
          </a:pPr>
          <a:r>
            <a:rPr lang="en-US" sz="1200" kern="1200"/>
            <a:t>Một </a:t>
          </a:r>
          <a:r>
            <a:rPr lang="en-US" sz="1200" kern="1200">
              <a:solidFill>
                <a:srgbClr val="0066FF"/>
              </a:solidFill>
            </a:rPr>
            <a:t>Patient ID duy nhất </a:t>
          </a:r>
          <a:r>
            <a:rPr lang="en-US" sz="1200" kern="1200"/>
            <a:t>trên toàn hệ thống</a:t>
          </a:r>
        </a:p>
        <a:p>
          <a:pPr marL="114300" lvl="1" indent="-114300" algn="l" defTabSz="533400">
            <a:lnSpc>
              <a:spcPct val="90000"/>
            </a:lnSpc>
            <a:spcBef>
              <a:spcPct val="0"/>
            </a:spcBef>
            <a:spcAft>
              <a:spcPct val="15000"/>
            </a:spcAft>
            <a:buChar char="•"/>
          </a:pPr>
          <a:r>
            <a:rPr lang="en-US" sz="1200" kern="1200"/>
            <a:t>Loại bỏ toàn bộ vướng mắc/sai sót/chậm khi tích hợp</a:t>
          </a:r>
        </a:p>
      </dsp:txBody>
      <dsp:txXfrm>
        <a:off x="2743205" y="153727"/>
        <a:ext cx="4476579" cy="922362"/>
      </dsp:txXfrm>
    </dsp:sp>
    <dsp:sp modelId="{EE7A8373-13E5-4C9D-9EE1-7332E4978B63}">
      <dsp:nvSpPr>
        <dsp:cNvPr id="0" name=""/>
        <dsp:cNvSpPr/>
      </dsp:nvSpPr>
      <dsp:spPr>
        <a:xfrm>
          <a:off x="548634" y="0"/>
          <a:ext cx="2194570" cy="1229816"/>
        </a:xfrm>
        <a:prstGeom prst="roundRect">
          <a:avLst/>
        </a:prstGeom>
        <a:solidFill>
          <a:schemeClr val="accent3">
            <a:lumMod val="95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Tinh gọn</a:t>
          </a:r>
        </a:p>
      </dsp:txBody>
      <dsp:txXfrm>
        <a:off x="608669" y="60035"/>
        <a:ext cx="2074500" cy="1109746"/>
      </dsp:txXfrm>
    </dsp:sp>
    <dsp:sp modelId="{19542F50-6BFE-4E7A-97AC-E7E3612A4B5F}">
      <dsp:nvSpPr>
        <dsp:cNvPr id="0" name=""/>
        <dsp:cNvSpPr/>
      </dsp:nvSpPr>
      <dsp:spPr>
        <a:xfrm>
          <a:off x="2743205" y="1352797"/>
          <a:ext cx="4937760" cy="1229816"/>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en-US" sz="1200" kern="1200"/>
            <a:t>Cài đặt trong mạng nội bộ bệnh viện đảm bảo </a:t>
          </a:r>
          <a:r>
            <a:rPr lang="en-US" sz="1200" kern="1200">
              <a:solidFill>
                <a:srgbClr val="C00000"/>
              </a:solidFill>
            </a:rPr>
            <a:t>hiệu năng cao, ổn định tuyệt đố</a:t>
          </a:r>
          <a:r>
            <a:rPr lang="en-US" sz="1200" kern="1200"/>
            <a:t>i.</a:t>
          </a:r>
        </a:p>
        <a:p>
          <a:pPr marL="114300" lvl="1" indent="-114300" algn="l" defTabSz="533400">
            <a:lnSpc>
              <a:spcPct val="90000"/>
            </a:lnSpc>
            <a:spcBef>
              <a:spcPct val="0"/>
            </a:spcBef>
            <a:spcAft>
              <a:spcPct val="15000"/>
            </a:spcAft>
            <a:buChar char="•"/>
          </a:pPr>
          <a:r>
            <a:rPr lang="en-US" sz="1200" kern="1200"/>
            <a:t>Kết nối &gt;10 bank lớn, kết nối đồng thời 2 bank</a:t>
          </a:r>
        </a:p>
        <a:p>
          <a:pPr marL="114300" lvl="1" indent="-114300" algn="l" defTabSz="533400">
            <a:lnSpc>
              <a:spcPct val="90000"/>
            </a:lnSpc>
            <a:spcBef>
              <a:spcPct val="0"/>
            </a:spcBef>
            <a:spcAft>
              <a:spcPct val="15000"/>
            </a:spcAft>
            <a:buChar char="•"/>
          </a:pPr>
          <a:r>
            <a:rPr lang="en-US" sz="1200" kern="1200"/>
            <a:t>Mô hình đa chi nhánh, mỗi chi nhánh có mã KCBBD riêng, quyết toán BHYT riêng</a:t>
          </a:r>
        </a:p>
      </dsp:txBody>
      <dsp:txXfrm>
        <a:off x="2743205" y="1506524"/>
        <a:ext cx="4476579" cy="922362"/>
      </dsp:txXfrm>
    </dsp:sp>
    <dsp:sp modelId="{BA01DD21-1787-4E3D-91CB-27A64F5A6BE7}">
      <dsp:nvSpPr>
        <dsp:cNvPr id="0" name=""/>
        <dsp:cNvSpPr/>
      </dsp:nvSpPr>
      <dsp:spPr>
        <a:xfrm>
          <a:off x="548634" y="1352797"/>
          <a:ext cx="2194570" cy="1229816"/>
        </a:xfrm>
        <a:prstGeom prst="roundRect">
          <a:avLst/>
        </a:prstGeom>
        <a:solidFill>
          <a:schemeClr val="accent2">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Ổn định</a:t>
          </a:r>
        </a:p>
      </dsp:txBody>
      <dsp:txXfrm>
        <a:off x="608669" y="1412832"/>
        <a:ext cx="2074500" cy="1109746"/>
      </dsp:txXfrm>
    </dsp:sp>
    <dsp:sp modelId="{2C9E411D-0877-437D-AF9D-C6C468D9357A}">
      <dsp:nvSpPr>
        <dsp:cNvPr id="0" name=""/>
        <dsp:cNvSpPr/>
      </dsp:nvSpPr>
      <dsp:spPr>
        <a:xfrm>
          <a:off x="2743205" y="2705595"/>
          <a:ext cx="4937760" cy="1229816"/>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en-US" sz="1200" kern="1200"/>
            <a:t>Cho phép CNTT tự cài đặt quy tắc tiền kiểm, hậu kiểm, tích lũy thêm quy tắc mỗi ngày </a:t>
          </a:r>
          <a:r>
            <a:rPr lang="en-US" sz="1200" kern="1200">
              <a:sym typeface="Wingdings" panose="05000000000000000000" pitchFamily="2" charset="2"/>
            </a:rPr>
            <a:t></a:t>
          </a:r>
          <a:r>
            <a:rPr lang="en-US" sz="1200" kern="1200"/>
            <a:t> </a:t>
          </a:r>
          <a:r>
            <a:rPr lang="en-US" sz="1200" kern="1200">
              <a:solidFill>
                <a:srgbClr val="0000FF"/>
              </a:solidFill>
            </a:rPr>
            <a:t>tích lũy thêm tri thức </a:t>
          </a:r>
          <a:r>
            <a:rPr lang="en-US" sz="1200" kern="1200"/>
            <a:t>cho BV để xây dựng </a:t>
          </a:r>
          <a:r>
            <a:rPr lang="en-US" sz="1200" b="1" kern="1200"/>
            <a:t>knowdelgebase</a:t>
          </a:r>
          <a:r>
            <a:rPr lang="en-US" sz="1200" kern="1200"/>
            <a:t> ngày càng giàu/chất lượng. Giúp BADT ngày càng thông minh hơn.</a:t>
          </a:r>
        </a:p>
        <a:p>
          <a:pPr marL="114300" lvl="1" indent="-114300" algn="l" defTabSz="533400">
            <a:lnSpc>
              <a:spcPct val="90000"/>
            </a:lnSpc>
            <a:spcBef>
              <a:spcPct val="0"/>
            </a:spcBef>
            <a:spcAft>
              <a:spcPct val="15000"/>
            </a:spcAft>
            <a:buChar char="•"/>
          </a:pPr>
          <a:endParaRPr lang="en-US" sz="1200" kern="1200"/>
        </a:p>
      </dsp:txBody>
      <dsp:txXfrm>
        <a:off x="2743205" y="2859322"/>
        <a:ext cx="4476579" cy="922362"/>
      </dsp:txXfrm>
    </dsp:sp>
    <dsp:sp modelId="{502F9B38-B57C-4CE3-9E7C-965A843C274A}">
      <dsp:nvSpPr>
        <dsp:cNvPr id="0" name=""/>
        <dsp:cNvSpPr/>
      </dsp:nvSpPr>
      <dsp:spPr>
        <a:xfrm>
          <a:off x="548634" y="2705595"/>
          <a:ext cx="2194570" cy="122981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Ngày càng thông minh</a:t>
          </a:r>
        </a:p>
      </dsp:txBody>
      <dsp:txXfrm>
        <a:off x="608669" y="2765630"/>
        <a:ext cx="2074500" cy="11097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013A50-FB06-449B-976B-ED33AFDCE0D0}">
      <dsp:nvSpPr>
        <dsp:cNvPr id="0" name=""/>
        <dsp:cNvSpPr/>
      </dsp:nvSpPr>
      <dsp:spPr>
        <a:xfrm rot="5400000">
          <a:off x="-216178" y="218270"/>
          <a:ext cx="1441190" cy="1008833"/>
        </a:xfrm>
        <a:prstGeom prst="chevron">
          <a:avLst/>
        </a:prstGeom>
        <a:solidFill>
          <a:schemeClr val="accent2">
            <a:lumMod val="20000"/>
            <a:lumOff val="80000"/>
          </a:schemeClr>
        </a:soli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t>Bước 1</a:t>
          </a:r>
        </a:p>
      </dsp:txBody>
      <dsp:txXfrm rot="-5400000">
        <a:off x="1" y="506509"/>
        <a:ext cx="1008833" cy="432357"/>
      </dsp:txXfrm>
    </dsp:sp>
    <dsp:sp modelId="{2C8A7B4B-1437-47E4-B8F2-A0D5E4FF9DF8}">
      <dsp:nvSpPr>
        <dsp:cNvPr id="0" name=""/>
        <dsp:cNvSpPr/>
      </dsp:nvSpPr>
      <dsp:spPr>
        <a:xfrm rot="5400000">
          <a:off x="4150829" y="-3139904"/>
          <a:ext cx="936774" cy="7220766"/>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i="0" kern="1200"/>
            <a:t>Triển khai BADT mức cơ bản</a:t>
          </a:r>
        </a:p>
      </dsp:txBody>
      <dsp:txXfrm rot="-5400000">
        <a:off x="1008833" y="47822"/>
        <a:ext cx="7175036" cy="845314"/>
      </dsp:txXfrm>
    </dsp:sp>
    <dsp:sp modelId="{C20B21FC-2E3C-45F5-86D5-46C6A187AD11}">
      <dsp:nvSpPr>
        <dsp:cNvPr id="0" name=""/>
        <dsp:cNvSpPr/>
      </dsp:nvSpPr>
      <dsp:spPr>
        <a:xfrm rot="5400000">
          <a:off x="-216178" y="1463289"/>
          <a:ext cx="1441190" cy="1008833"/>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t>Bước 2</a:t>
          </a:r>
        </a:p>
      </dsp:txBody>
      <dsp:txXfrm rot="-5400000">
        <a:off x="1" y="1751528"/>
        <a:ext cx="1008833" cy="432357"/>
      </dsp:txXfrm>
    </dsp:sp>
    <dsp:sp modelId="{0D8D86BA-2B8C-441E-AF14-EDDF199E728C}">
      <dsp:nvSpPr>
        <dsp:cNvPr id="0" name=""/>
        <dsp:cNvSpPr/>
      </dsp:nvSpPr>
      <dsp:spPr>
        <a:xfrm rot="5400000">
          <a:off x="4150829" y="-1894885"/>
          <a:ext cx="936774" cy="7220766"/>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t>Triển khai BADT mức nâng cao: đáp ứng </a:t>
          </a:r>
          <a:r>
            <a:rPr lang="en-US" sz="1400" kern="1200">
              <a:solidFill>
                <a:srgbClr val="C00000"/>
              </a:solidFill>
            </a:rPr>
            <a:t>zeroWaiting – paperless -cashless</a:t>
          </a:r>
          <a:r>
            <a:rPr lang="en-US" sz="1400" kern="1200"/>
            <a:t> </a:t>
          </a:r>
        </a:p>
      </dsp:txBody>
      <dsp:txXfrm rot="-5400000">
        <a:off x="1008833" y="1292841"/>
        <a:ext cx="7175036" cy="845314"/>
      </dsp:txXfrm>
    </dsp:sp>
    <dsp:sp modelId="{3E3A469F-0A0B-40C1-A9CD-6CD4A010D76C}">
      <dsp:nvSpPr>
        <dsp:cNvPr id="0" name=""/>
        <dsp:cNvSpPr/>
      </dsp:nvSpPr>
      <dsp:spPr>
        <a:xfrm rot="5400000">
          <a:off x="-216178" y="2708308"/>
          <a:ext cx="1441190" cy="1008833"/>
        </a:xfrm>
        <a:prstGeom prst="chevron">
          <a:avLst/>
        </a:prstGeom>
        <a:solidFill>
          <a:srgbClr val="FFFFCC"/>
        </a:soli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t>Bước3</a:t>
          </a:r>
        </a:p>
      </dsp:txBody>
      <dsp:txXfrm rot="-5400000">
        <a:off x="1" y="2996547"/>
        <a:ext cx="1008833" cy="432357"/>
      </dsp:txXfrm>
    </dsp:sp>
    <dsp:sp modelId="{3BADD2F0-EF99-4024-8ADA-93F73060FAD1}">
      <dsp:nvSpPr>
        <dsp:cNvPr id="0" name=""/>
        <dsp:cNvSpPr/>
      </dsp:nvSpPr>
      <dsp:spPr>
        <a:xfrm rot="5400000">
          <a:off x="4150829" y="-649866"/>
          <a:ext cx="936774" cy="7220766"/>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 typeface="Wingdings" panose="05000000000000000000" pitchFamily="2" charset="2"/>
            <a:buChar char=""/>
          </a:pPr>
          <a:r>
            <a:rPr lang="en-US" sz="1400" i="0" kern="1200"/>
            <a:t>Triển khai BVTM</a:t>
          </a:r>
        </a:p>
        <a:p>
          <a:pPr marL="114300" lvl="1" indent="-114300" algn="l" defTabSz="622300">
            <a:lnSpc>
              <a:spcPct val="90000"/>
            </a:lnSpc>
            <a:spcBef>
              <a:spcPct val="0"/>
            </a:spcBef>
            <a:spcAft>
              <a:spcPct val="15000"/>
            </a:spcAft>
            <a:buFont typeface="Wingdings" panose="05000000000000000000" pitchFamily="2" charset="2"/>
            <a:buChar char=""/>
          </a:pPr>
          <a:r>
            <a:rPr lang="en-US" sz="1400" i="0" kern="1200"/>
            <a:t>Tích hợp AI, robot, IOT …</a:t>
          </a:r>
        </a:p>
        <a:p>
          <a:pPr marL="114300" lvl="1" indent="-114300" algn="l" defTabSz="622300">
            <a:lnSpc>
              <a:spcPct val="90000"/>
            </a:lnSpc>
            <a:spcBef>
              <a:spcPct val="0"/>
            </a:spcBef>
            <a:spcAft>
              <a:spcPct val="15000"/>
            </a:spcAft>
            <a:buFont typeface="Wingdings" panose="05000000000000000000" pitchFamily="2" charset="2"/>
            <a:buChar char=""/>
          </a:pPr>
          <a:r>
            <a:rPr lang="en-US" sz="1400" i="0" kern="1200"/>
            <a:t>Kinh phí 150-300 tỷ</a:t>
          </a:r>
        </a:p>
      </dsp:txBody>
      <dsp:txXfrm rot="-5400000">
        <a:off x="1008833" y="2537860"/>
        <a:ext cx="7175036" cy="8453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221155-6659-4117-A283-5DE6BB71E5F6}">
      <dsp:nvSpPr>
        <dsp:cNvPr id="0" name=""/>
        <dsp:cNvSpPr/>
      </dsp:nvSpPr>
      <dsp:spPr>
        <a:xfrm rot="5400000">
          <a:off x="4585591" y="-2309897"/>
          <a:ext cx="515362" cy="5266944"/>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114300" lvl="1" indent="-114300" algn="l" defTabSz="533400">
            <a:lnSpc>
              <a:spcPct val="90000"/>
            </a:lnSpc>
            <a:spcBef>
              <a:spcPct val="0"/>
            </a:spcBef>
            <a:spcAft>
              <a:spcPct val="15000"/>
            </a:spcAft>
            <a:buChar char="•"/>
          </a:pPr>
          <a:r>
            <a:rPr lang="en-US" sz="1200" kern="1200"/>
            <a:t>Xem số thứ tự xếp hàng và thời gian chờ dự kiến</a:t>
          </a:r>
        </a:p>
      </dsp:txBody>
      <dsp:txXfrm rot="-5400000">
        <a:off x="2209800" y="91052"/>
        <a:ext cx="5241786" cy="465046"/>
      </dsp:txXfrm>
    </dsp:sp>
    <dsp:sp modelId="{A67E2B36-88BF-4FE8-9025-05CFE61F5EAF}">
      <dsp:nvSpPr>
        <dsp:cNvPr id="0" name=""/>
        <dsp:cNvSpPr/>
      </dsp:nvSpPr>
      <dsp:spPr>
        <a:xfrm>
          <a:off x="752855" y="1473"/>
          <a:ext cx="1456945" cy="644202"/>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Xếp hàng</a:t>
          </a:r>
        </a:p>
      </dsp:txBody>
      <dsp:txXfrm>
        <a:off x="784302" y="32920"/>
        <a:ext cx="1394051" cy="581308"/>
      </dsp:txXfrm>
    </dsp:sp>
    <dsp:sp modelId="{10FF829C-EF5E-4C24-8E80-43BB07B053E0}">
      <dsp:nvSpPr>
        <dsp:cNvPr id="0" name=""/>
        <dsp:cNvSpPr/>
      </dsp:nvSpPr>
      <dsp:spPr>
        <a:xfrm rot="5400000">
          <a:off x="4585591" y="-1633484"/>
          <a:ext cx="515362" cy="5266944"/>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57150" lvl="1" indent="-57150" algn="l" defTabSz="444500">
            <a:lnSpc>
              <a:spcPct val="90000"/>
            </a:lnSpc>
            <a:spcBef>
              <a:spcPct val="0"/>
            </a:spcBef>
            <a:spcAft>
              <a:spcPct val="15000"/>
            </a:spcAft>
            <a:buChar char="•"/>
          </a:pPr>
          <a:r>
            <a:rPr lang="en-US" sz="1000" kern="1200"/>
            <a:t>Xem hồ sơ hồ sơ sức khỏe điện tử</a:t>
          </a:r>
        </a:p>
        <a:p>
          <a:pPr marL="57150" lvl="1" indent="-57150" algn="l" defTabSz="400050">
            <a:lnSpc>
              <a:spcPct val="90000"/>
            </a:lnSpc>
            <a:spcBef>
              <a:spcPct val="0"/>
            </a:spcBef>
            <a:spcAft>
              <a:spcPct val="15000"/>
            </a:spcAft>
            <a:buChar char="•"/>
          </a:pPr>
          <a:r>
            <a:rPr lang="en-US" sz="900" kern="1200"/>
            <a:t>Thu thập các thông tin y tế hoặc thông tin từ các thiết bị cá nhân cầm tay</a:t>
          </a:r>
        </a:p>
        <a:p>
          <a:pPr marL="57150" lvl="1" indent="-57150" algn="l" defTabSz="444500">
            <a:lnSpc>
              <a:spcPct val="90000"/>
            </a:lnSpc>
            <a:spcBef>
              <a:spcPct val="0"/>
            </a:spcBef>
            <a:spcAft>
              <a:spcPct val="15000"/>
            </a:spcAft>
            <a:buChar char="•"/>
          </a:pPr>
          <a:r>
            <a:rPr lang="en-US" sz="1000" kern="1200"/>
            <a:t>Theo dõi tuân thủ thuốc</a:t>
          </a:r>
        </a:p>
      </dsp:txBody>
      <dsp:txXfrm rot="-5400000">
        <a:off x="2209800" y="767465"/>
        <a:ext cx="5241786" cy="465046"/>
      </dsp:txXfrm>
    </dsp:sp>
    <dsp:sp modelId="{74DB33D5-A179-4BD8-8123-EA174CF30BB4}">
      <dsp:nvSpPr>
        <dsp:cNvPr id="0" name=""/>
        <dsp:cNvSpPr/>
      </dsp:nvSpPr>
      <dsp:spPr>
        <a:xfrm>
          <a:off x="752855" y="677886"/>
          <a:ext cx="1456945" cy="644202"/>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HSSKĐT</a:t>
          </a:r>
        </a:p>
      </dsp:txBody>
      <dsp:txXfrm>
        <a:off x="784302" y="709333"/>
        <a:ext cx="1394051" cy="581308"/>
      </dsp:txXfrm>
    </dsp:sp>
    <dsp:sp modelId="{447DF9D8-C931-43F9-AFF1-F2363D59EF46}">
      <dsp:nvSpPr>
        <dsp:cNvPr id="0" name=""/>
        <dsp:cNvSpPr/>
      </dsp:nvSpPr>
      <dsp:spPr>
        <a:xfrm rot="5400000">
          <a:off x="4585591" y="-957072"/>
          <a:ext cx="515362" cy="5266944"/>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114300" lvl="1" indent="-114300" algn="l" defTabSz="533400">
            <a:lnSpc>
              <a:spcPct val="90000"/>
            </a:lnSpc>
            <a:spcBef>
              <a:spcPct val="0"/>
            </a:spcBef>
            <a:spcAft>
              <a:spcPct val="15000"/>
            </a:spcAft>
            <a:buChar char="•"/>
          </a:pPr>
          <a:r>
            <a:rPr lang="en-US" sz="1200" kern="1200"/>
            <a:t>Gửi các phản hồi, đánh giá, chấm điểm cho bệnh viện</a:t>
          </a:r>
        </a:p>
      </dsp:txBody>
      <dsp:txXfrm rot="-5400000">
        <a:off x="2209800" y="1443877"/>
        <a:ext cx="5241786" cy="465046"/>
      </dsp:txXfrm>
    </dsp:sp>
    <dsp:sp modelId="{0EF2069C-13D0-414E-8FC1-E467460F45A3}">
      <dsp:nvSpPr>
        <dsp:cNvPr id="0" name=""/>
        <dsp:cNvSpPr/>
      </dsp:nvSpPr>
      <dsp:spPr>
        <a:xfrm>
          <a:off x="752855" y="1354298"/>
          <a:ext cx="1456945" cy="644202"/>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Đánh giá</a:t>
          </a:r>
        </a:p>
      </dsp:txBody>
      <dsp:txXfrm>
        <a:off x="784302" y="1385745"/>
        <a:ext cx="1394051" cy="581308"/>
      </dsp:txXfrm>
    </dsp:sp>
    <dsp:sp modelId="{A64277FC-605E-4128-8E20-30260B3D6E1B}">
      <dsp:nvSpPr>
        <dsp:cNvPr id="0" name=""/>
        <dsp:cNvSpPr/>
      </dsp:nvSpPr>
      <dsp:spPr>
        <a:xfrm rot="5400000">
          <a:off x="4585591" y="-280659"/>
          <a:ext cx="515362" cy="5266944"/>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57150" lvl="1" indent="-57150" algn="l" defTabSz="444500">
            <a:lnSpc>
              <a:spcPct val="90000"/>
            </a:lnSpc>
            <a:spcBef>
              <a:spcPct val="0"/>
            </a:spcBef>
            <a:spcAft>
              <a:spcPct val="15000"/>
            </a:spcAft>
            <a:buChar char="•"/>
          </a:pPr>
          <a:r>
            <a:rPr lang="vi-VN" sz="1000" kern="1200"/>
            <a:t>Chat với bác sĩ, điều dưỡng, CSKH. Bệnh nhân sẽ cảm thấy được kết nối hơn và được trao quyền hơn để tham gia vào các quyết định</a:t>
          </a:r>
          <a:r>
            <a:rPr lang="en-US" sz="1000" kern="1200"/>
            <a:t> điều trị</a:t>
          </a:r>
        </a:p>
      </dsp:txBody>
      <dsp:txXfrm rot="-5400000">
        <a:off x="2209800" y="2120290"/>
        <a:ext cx="5241786" cy="465046"/>
      </dsp:txXfrm>
    </dsp:sp>
    <dsp:sp modelId="{F02E9076-E557-4CFB-86C6-4C331191C813}">
      <dsp:nvSpPr>
        <dsp:cNvPr id="0" name=""/>
        <dsp:cNvSpPr/>
      </dsp:nvSpPr>
      <dsp:spPr>
        <a:xfrm>
          <a:off x="752855" y="2030711"/>
          <a:ext cx="1456945" cy="644202"/>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Chat</a:t>
          </a:r>
        </a:p>
      </dsp:txBody>
      <dsp:txXfrm>
        <a:off x="784302" y="2062158"/>
        <a:ext cx="1394051" cy="581308"/>
      </dsp:txXfrm>
    </dsp:sp>
    <dsp:sp modelId="{690FCDA7-546A-4CC9-AB28-8F2CE84D3B0F}">
      <dsp:nvSpPr>
        <dsp:cNvPr id="0" name=""/>
        <dsp:cNvSpPr/>
      </dsp:nvSpPr>
      <dsp:spPr>
        <a:xfrm rot="5400000">
          <a:off x="4585591" y="395753"/>
          <a:ext cx="515362" cy="5266944"/>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kern="1200"/>
            <a:t>Đặt lịch hẹn online, thanh toán online, dùng voucher</a:t>
          </a:r>
        </a:p>
        <a:p>
          <a:pPr marL="57150" lvl="1" indent="-57150" algn="l" defTabSz="400050">
            <a:lnSpc>
              <a:spcPct val="90000"/>
            </a:lnSpc>
            <a:spcBef>
              <a:spcPct val="0"/>
            </a:spcBef>
            <a:spcAft>
              <a:spcPct val="15000"/>
            </a:spcAft>
            <a:buChar char="•"/>
          </a:pPr>
          <a:r>
            <a:rPr lang="en-US" sz="900" kern="1200"/>
            <a:t>Nhận các thông báo/cảnh báo (sử dụng thuốc, tập luyện, thời tiết …)</a:t>
          </a:r>
        </a:p>
        <a:p>
          <a:pPr marL="57150" lvl="1" indent="-57150" algn="l" defTabSz="400050">
            <a:lnSpc>
              <a:spcPct val="90000"/>
            </a:lnSpc>
            <a:spcBef>
              <a:spcPct val="0"/>
            </a:spcBef>
            <a:spcAft>
              <a:spcPct val="15000"/>
            </a:spcAft>
            <a:buChar char="•"/>
          </a:pPr>
          <a:r>
            <a:rPr lang="en-US" sz="900" kern="1200"/>
            <a:t>Thiết lập các mục tiêu sức khỏe và theo dõi tiến trình</a:t>
          </a:r>
        </a:p>
      </dsp:txBody>
      <dsp:txXfrm rot="-5400000">
        <a:off x="2209800" y="2796702"/>
        <a:ext cx="5241786" cy="465046"/>
      </dsp:txXfrm>
    </dsp:sp>
    <dsp:sp modelId="{180E068C-1B17-45DA-B241-FB8CF94CC34F}">
      <dsp:nvSpPr>
        <dsp:cNvPr id="0" name=""/>
        <dsp:cNvSpPr/>
      </dsp:nvSpPr>
      <dsp:spPr>
        <a:xfrm>
          <a:off x="752855" y="2707124"/>
          <a:ext cx="1456945" cy="644202"/>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Khác</a:t>
          </a:r>
        </a:p>
      </dsp:txBody>
      <dsp:txXfrm>
        <a:off x="784302" y="2738571"/>
        <a:ext cx="1394051" cy="5813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DB3F9-ECAA-4101-B1B4-7C178241FADC}">
      <dsp:nvSpPr>
        <dsp:cNvPr id="0" name=""/>
        <dsp:cNvSpPr/>
      </dsp:nvSpPr>
      <dsp:spPr>
        <a:xfrm rot="10800000">
          <a:off x="0" y="1004"/>
          <a:ext cx="2423160" cy="796974"/>
        </a:xfrm>
        <a:prstGeom prst="rightArrow">
          <a:avLst>
            <a:gd name="adj1" fmla="val 75000"/>
            <a:gd name="adj2" fmla="val 5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n-US" sz="1300" kern="1200"/>
            <a:t>PostgreSQL</a:t>
          </a:r>
        </a:p>
        <a:p>
          <a:pPr marL="114300" lvl="1" indent="-114300" algn="l" defTabSz="577850">
            <a:lnSpc>
              <a:spcPct val="90000"/>
            </a:lnSpc>
            <a:spcBef>
              <a:spcPct val="0"/>
            </a:spcBef>
            <a:spcAft>
              <a:spcPct val="15000"/>
            </a:spcAft>
            <a:buChar char="•"/>
          </a:pPr>
          <a:r>
            <a:rPr lang="en-US" sz="1300" kern="1200">
              <a:solidFill>
                <a:srgbClr val="FF0000"/>
              </a:solidFill>
            </a:rPr>
            <a:t>Không mất phí license</a:t>
          </a:r>
        </a:p>
      </dsp:txBody>
      <dsp:txXfrm rot="10800000">
        <a:off x="298865" y="100626"/>
        <a:ext cx="2124295" cy="597730"/>
      </dsp:txXfrm>
    </dsp:sp>
    <dsp:sp modelId="{14BCAF1B-E4B3-433D-B0B3-7C0C00FB719D}">
      <dsp:nvSpPr>
        <dsp:cNvPr id="0" name=""/>
        <dsp:cNvSpPr/>
      </dsp:nvSpPr>
      <dsp:spPr>
        <a:xfrm>
          <a:off x="2423160" y="0"/>
          <a:ext cx="1615440" cy="7969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Database</a:t>
          </a:r>
        </a:p>
      </dsp:txBody>
      <dsp:txXfrm>
        <a:off x="2462065" y="38905"/>
        <a:ext cx="1537630" cy="719164"/>
      </dsp:txXfrm>
    </dsp:sp>
    <dsp:sp modelId="{CF3E1B73-FEF3-44DA-8143-973090938CFB}">
      <dsp:nvSpPr>
        <dsp:cNvPr id="0" name=""/>
        <dsp:cNvSpPr/>
      </dsp:nvSpPr>
      <dsp:spPr>
        <a:xfrm rot="10800000">
          <a:off x="0" y="877676"/>
          <a:ext cx="2423160" cy="796974"/>
        </a:xfrm>
        <a:prstGeom prst="rightArrow">
          <a:avLst>
            <a:gd name="adj1" fmla="val 75000"/>
            <a:gd name="adj2" fmla="val 5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n-US" sz="1300" kern="1200"/>
            <a:t>Centos</a:t>
          </a:r>
        </a:p>
        <a:p>
          <a:pPr marL="114300" lvl="1" indent="-114300" algn="l" defTabSz="577850">
            <a:lnSpc>
              <a:spcPct val="90000"/>
            </a:lnSpc>
            <a:spcBef>
              <a:spcPct val="0"/>
            </a:spcBef>
            <a:spcAft>
              <a:spcPct val="15000"/>
            </a:spcAft>
            <a:buChar char="•"/>
          </a:pPr>
          <a:r>
            <a:rPr lang="en-US" sz="1300" kern="1200">
              <a:solidFill>
                <a:srgbClr val="FF0000"/>
              </a:solidFill>
            </a:rPr>
            <a:t>Không mất phí license</a:t>
          </a:r>
        </a:p>
      </dsp:txBody>
      <dsp:txXfrm rot="10800000">
        <a:off x="298865" y="977298"/>
        <a:ext cx="2124295" cy="597730"/>
      </dsp:txXfrm>
    </dsp:sp>
    <dsp:sp modelId="{98D5A829-AA28-4FC5-95F0-CEEEC61119A0}">
      <dsp:nvSpPr>
        <dsp:cNvPr id="0" name=""/>
        <dsp:cNvSpPr/>
      </dsp:nvSpPr>
      <dsp:spPr>
        <a:xfrm>
          <a:off x="2423160" y="877676"/>
          <a:ext cx="1615440" cy="7969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Máy chủ DB</a:t>
          </a:r>
        </a:p>
      </dsp:txBody>
      <dsp:txXfrm>
        <a:off x="2462065" y="916581"/>
        <a:ext cx="1537630" cy="719164"/>
      </dsp:txXfrm>
    </dsp:sp>
    <dsp:sp modelId="{4BCBC80F-A088-4726-AA5E-6AF1BD0778B1}">
      <dsp:nvSpPr>
        <dsp:cNvPr id="0" name=""/>
        <dsp:cNvSpPr/>
      </dsp:nvSpPr>
      <dsp:spPr>
        <a:xfrm rot="10800000">
          <a:off x="0" y="1754348"/>
          <a:ext cx="2423160" cy="796974"/>
        </a:xfrm>
        <a:prstGeom prst="rightArrow">
          <a:avLst>
            <a:gd name="adj1" fmla="val 75000"/>
            <a:gd name="adj2" fmla="val 5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n-US" sz="1300" kern="1200"/>
            <a:t>HSM, USB-token</a:t>
          </a:r>
        </a:p>
        <a:p>
          <a:pPr marL="114300" lvl="1" indent="-114300" algn="l" defTabSz="577850">
            <a:lnSpc>
              <a:spcPct val="90000"/>
            </a:lnSpc>
            <a:spcBef>
              <a:spcPct val="0"/>
            </a:spcBef>
            <a:spcAft>
              <a:spcPct val="15000"/>
            </a:spcAft>
            <a:buChar char="•"/>
          </a:pPr>
          <a:r>
            <a:rPr lang="en-US" sz="1300" kern="1200"/>
            <a:t>Ký PDF</a:t>
          </a:r>
        </a:p>
      </dsp:txBody>
      <dsp:txXfrm rot="10800000">
        <a:off x="298865" y="1853970"/>
        <a:ext cx="2124295" cy="597730"/>
      </dsp:txXfrm>
    </dsp:sp>
    <dsp:sp modelId="{49A020EA-2397-45AB-A6B5-11029C548EB6}">
      <dsp:nvSpPr>
        <dsp:cNvPr id="0" name=""/>
        <dsp:cNvSpPr/>
      </dsp:nvSpPr>
      <dsp:spPr>
        <a:xfrm>
          <a:off x="2423160" y="1754348"/>
          <a:ext cx="1615440" cy="7969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Ký số</a:t>
          </a:r>
        </a:p>
      </dsp:txBody>
      <dsp:txXfrm>
        <a:off x="2462065" y="1793253"/>
        <a:ext cx="1537630" cy="719164"/>
      </dsp:txXfrm>
    </dsp:sp>
    <dsp:sp modelId="{B060D86E-AEEC-4A47-A38A-7CE3AD8CBFB5}">
      <dsp:nvSpPr>
        <dsp:cNvPr id="0" name=""/>
        <dsp:cNvSpPr/>
      </dsp:nvSpPr>
      <dsp:spPr>
        <a:xfrm rot="10800000">
          <a:off x="0" y="2631020"/>
          <a:ext cx="2423160" cy="796974"/>
        </a:xfrm>
        <a:prstGeom prst="rightArrow">
          <a:avLst>
            <a:gd name="adj1" fmla="val 75000"/>
            <a:gd name="adj2" fmla="val 5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a:t>Xếp hàng TM, xe tiêm TM, kiosk TM ...</a:t>
          </a:r>
        </a:p>
      </dsp:txBody>
      <dsp:txXfrm rot="10800000">
        <a:off x="298865" y="2730642"/>
        <a:ext cx="2124295" cy="597730"/>
      </dsp:txXfrm>
    </dsp:sp>
    <dsp:sp modelId="{28E0C24D-EA31-454F-A5D0-223FE18EE37A}">
      <dsp:nvSpPr>
        <dsp:cNvPr id="0" name=""/>
        <dsp:cNvSpPr/>
      </dsp:nvSpPr>
      <dsp:spPr>
        <a:xfrm>
          <a:off x="2423160" y="2631020"/>
          <a:ext cx="1615440" cy="7969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Phụ trợ</a:t>
          </a:r>
        </a:p>
      </dsp:txBody>
      <dsp:txXfrm>
        <a:off x="2462065" y="2669925"/>
        <a:ext cx="1537630" cy="7191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D7E28-E954-4C7D-A38C-40B173CAEBF9}">
      <dsp:nvSpPr>
        <dsp:cNvPr id="0" name=""/>
        <dsp:cNvSpPr/>
      </dsp:nvSpPr>
      <dsp:spPr>
        <a:xfrm>
          <a:off x="1737360" y="1004"/>
          <a:ext cx="2606040" cy="796974"/>
        </a:xfrm>
        <a:prstGeom prst="rightArrow">
          <a:avLst>
            <a:gd name="adj1" fmla="val 75000"/>
            <a:gd name="adj2" fmla="val 5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en-US" sz="1200" kern="1200"/>
            <a:t>Daily backup, realtime backup, cloud backup</a:t>
          </a:r>
        </a:p>
        <a:p>
          <a:pPr marL="114300" lvl="1" indent="-114300" algn="l" defTabSz="533400">
            <a:lnSpc>
              <a:spcPct val="90000"/>
            </a:lnSpc>
            <a:spcBef>
              <a:spcPct val="0"/>
            </a:spcBef>
            <a:spcAft>
              <a:spcPct val="15000"/>
            </a:spcAft>
            <a:buChar char="•"/>
          </a:pPr>
          <a:r>
            <a:rPr lang="en-US" sz="1200" kern="1200"/>
            <a:t>HA</a:t>
          </a:r>
        </a:p>
      </dsp:txBody>
      <dsp:txXfrm>
        <a:off x="1737360" y="100626"/>
        <a:ext cx="2307175" cy="597730"/>
      </dsp:txXfrm>
    </dsp:sp>
    <dsp:sp modelId="{233BA6D8-3C66-4CB5-890B-2E597C763CB2}">
      <dsp:nvSpPr>
        <dsp:cNvPr id="0" name=""/>
        <dsp:cNvSpPr/>
      </dsp:nvSpPr>
      <dsp:spPr>
        <a:xfrm>
          <a:off x="0" y="1004"/>
          <a:ext cx="1737360" cy="7969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a:t>Dự phòng và Backup</a:t>
          </a:r>
        </a:p>
      </dsp:txBody>
      <dsp:txXfrm>
        <a:off x="38905" y="39909"/>
        <a:ext cx="1659550" cy="719164"/>
      </dsp:txXfrm>
    </dsp:sp>
    <dsp:sp modelId="{68E44645-73A0-4B34-9F7B-697C39BDE024}">
      <dsp:nvSpPr>
        <dsp:cNvPr id="0" name=""/>
        <dsp:cNvSpPr/>
      </dsp:nvSpPr>
      <dsp:spPr>
        <a:xfrm>
          <a:off x="1737360" y="877676"/>
          <a:ext cx="2606040" cy="796974"/>
        </a:xfrm>
        <a:prstGeom prst="rightArrow">
          <a:avLst>
            <a:gd name="adj1" fmla="val 75000"/>
            <a:gd name="adj2" fmla="val 5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en-US" sz="1200" kern="1200">
              <a:solidFill>
                <a:srgbClr val="FF0000"/>
              </a:solidFill>
            </a:rPr>
            <a:t>Nhiều cơ sở</a:t>
          </a:r>
          <a:r>
            <a:rPr lang="en-US" sz="1200" kern="1200"/>
            <a:t>, phòng khám vệ tinh, xe khám lưu động</a:t>
          </a:r>
        </a:p>
      </dsp:txBody>
      <dsp:txXfrm>
        <a:off x="1737360" y="977298"/>
        <a:ext cx="2307175" cy="597730"/>
      </dsp:txXfrm>
    </dsp:sp>
    <dsp:sp modelId="{8D48AFF1-045D-4AFB-AF61-C0F8F698D5F1}">
      <dsp:nvSpPr>
        <dsp:cNvPr id="0" name=""/>
        <dsp:cNvSpPr/>
      </dsp:nvSpPr>
      <dsp:spPr>
        <a:xfrm>
          <a:off x="0" y="877676"/>
          <a:ext cx="1737360" cy="796974"/>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Cloud</a:t>
          </a:r>
        </a:p>
      </dsp:txBody>
      <dsp:txXfrm>
        <a:off x="38905" y="916581"/>
        <a:ext cx="1659550" cy="719164"/>
      </dsp:txXfrm>
    </dsp:sp>
    <dsp:sp modelId="{6E35D16A-BF3A-4FDB-A842-BD67196CB1F0}">
      <dsp:nvSpPr>
        <dsp:cNvPr id="0" name=""/>
        <dsp:cNvSpPr/>
      </dsp:nvSpPr>
      <dsp:spPr>
        <a:xfrm>
          <a:off x="1737360" y="1754348"/>
          <a:ext cx="2606040" cy="796974"/>
        </a:xfrm>
        <a:prstGeom prst="rightArrow">
          <a:avLst>
            <a:gd name="adj1" fmla="val 75000"/>
            <a:gd name="adj2" fmla="val 5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n-US" sz="1300" kern="1200"/>
            <a:t>Bảo mật 3 lớp</a:t>
          </a:r>
        </a:p>
        <a:p>
          <a:pPr marL="114300" lvl="1" indent="-114300" algn="l" defTabSz="577850">
            <a:lnSpc>
              <a:spcPct val="90000"/>
            </a:lnSpc>
            <a:spcBef>
              <a:spcPct val="0"/>
            </a:spcBef>
            <a:spcAft>
              <a:spcPct val="15000"/>
            </a:spcAft>
            <a:buChar char="•"/>
          </a:pPr>
          <a:r>
            <a:rPr lang="en-US" sz="1300" kern="1200"/>
            <a:t>Mã hóa, chống DDOS</a:t>
          </a:r>
        </a:p>
        <a:p>
          <a:pPr marL="114300" lvl="1" indent="-114300" algn="l" defTabSz="577850">
            <a:lnSpc>
              <a:spcPct val="90000"/>
            </a:lnSpc>
            <a:spcBef>
              <a:spcPct val="0"/>
            </a:spcBef>
            <a:spcAft>
              <a:spcPct val="15000"/>
            </a:spcAft>
            <a:buChar char="•"/>
          </a:pPr>
          <a:r>
            <a:rPr lang="en-US" sz="1300" kern="1200"/>
            <a:t>Đáp ứng thông tư 54, 46</a:t>
          </a:r>
        </a:p>
      </dsp:txBody>
      <dsp:txXfrm>
        <a:off x="1737360" y="1853970"/>
        <a:ext cx="2307175" cy="597730"/>
      </dsp:txXfrm>
    </dsp:sp>
    <dsp:sp modelId="{170C5690-EDAA-4752-B811-534ABEEC456A}">
      <dsp:nvSpPr>
        <dsp:cNvPr id="0" name=""/>
        <dsp:cNvSpPr/>
      </dsp:nvSpPr>
      <dsp:spPr>
        <a:xfrm>
          <a:off x="0" y="1754348"/>
          <a:ext cx="1737360" cy="7969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Bảo mật</a:t>
          </a:r>
        </a:p>
      </dsp:txBody>
      <dsp:txXfrm>
        <a:off x="38905" y="1793253"/>
        <a:ext cx="1659550" cy="719164"/>
      </dsp:txXfrm>
    </dsp:sp>
    <dsp:sp modelId="{DE569851-EB9A-4C12-A2C8-5EA78189FB59}">
      <dsp:nvSpPr>
        <dsp:cNvPr id="0" name=""/>
        <dsp:cNvSpPr/>
      </dsp:nvSpPr>
      <dsp:spPr>
        <a:xfrm>
          <a:off x="1737360" y="2631020"/>
          <a:ext cx="2606040" cy="796974"/>
        </a:xfrm>
        <a:prstGeom prst="rightArrow">
          <a:avLst>
            <a:gd name="adj1" fmla="val 75000"/>
            <a:gd name="adj2" fmla="val 5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n-US" sz="1300" kern="1200"/>
            <a:t>Xem EMR</a:t>
          </a:r>
        </a:p>
        <a:p>
          <a:pPr marL="114300" lvl="1" indent="-114300" algn="l" defTabSz="577850">
            <a:lnSpc>
              <a:spcPct val="90000"/>
            </a:lnSpc>
            <a:spcBef>
              <a:spcPct val="0"/>
            </a:spcBef>
            <a:spcAft>
              <a:spcPct val="15000"/>
            </a:spcAft>
            <a:buChar char="•"/>
          </a:pPr>
          <a:r>
            <a:rPr lang="en-US" sz="1300" kern="1200"/>
            <a:t>Ký số</a:t>
          </a:r>
        </a:p>
        <a:p>
          <a:pPr marL="114300" lvl="1" indent="-114300" algn="l" defTabSz="577850">
            <a:lnSpc>
              <a:spcPct val="90000"/>
            </a:lnSpc>
            <a:spcBef>
              <a:spcPct val="0"/>
            </a:spcBef>
            <a:spcAft>
              <a:spcPct val="15000"/>
            </a:spcAft>
            <a:buChar char="•"/>
          </a:pPr>
          <a:r>
            <a:rPr lang="en-US" sz="1300" kern="1200"/>
            <a:t>Đặt lịch hẹn, thanh toán</a:t>
          </a:r>
        </a:p>
      </dsp:txBody>
      <dsp:txXfrm>
        <a:off x="1737360" y="2730642"/>
        <a:ext cx="2307175" cy="597730"/>
      </dsp:txXfrm>
    </dsp:sp>
    <dsp:sp modelId="{9E8E2801-4018-47F1-88DF-85B518BEFA91}">
      <dsp:nvSpPr>
        <dsp:cNvPr id="0" name=""/>
        <dsp:cNvSpPr/>
      </dsp:nvSpPr>
      <dsp:spPr>
        <a:xfrm>
          <a:off x="0" y="2631020"/>
          <a:ext cx="1737360" cy="7969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Mobile</a:t>
          </a:r>
        </a:p>
      </dsp:txBody>
      <dsp:txXfrm>
        <a:off x="38905" y="2669925"/>
        <a:ext cx="1659550" cy="71916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B452372-F246-41B9-B763-05ACC2226304}" type="datetimeFigureOut">
              <a:rPr lang="en-US" smtClean="0"/>
              <a:pPr/>
              <a:t>2/7/2026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C47544C-7325-4B18-8570-1B8DA000B582}" type="slidenum">
              <a:rPr lang="en-US" smtClean="0"/>
              <a:pPr/>
              <a:t>‹#›</a:t>
            </a:fld>
            <a:endParaRPr lang="en-US"/>
          </a:p>
        </p:txBody>
      </p:sp>
    </p:spTree>
    <p:extLst>
      <p:ext uri="{BB962C8B-B14F-4D97-AF65-F5344CB8AC3E}">
        <p14:creationId xmlns:p14="http://schemas.microsoft.com/office/powerpoint/2010/main" val="21114046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62D872-A1E5-4525-A682-38486CB15A8D}" type="datetimeFigureOut">
              <a:rPr lang="en-US" smtClean="0"/>
              <a:pPr/>
              <a:t>2/7/2026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060B9B-0841-411A-A191-DBE8FE634C2E}" type="slidenum">
              <a:rPr lang="en-US" smtClean="0"/>
              <a:pPr/>
              <a:t>‹#›</a:t>
            </a:fld>
            <a:endParaRPr lang="en-US"/>
          </a:p>
        </p:txBody>
      </p:sp>
    </p:spTree>
    <p:extLst>
      <p:ext uri="{BB962C8B-B14F-4D97-AF65-F5344CB8AC3E}">
        <p14:creationId xmlns:p14="http://schemas.microsoft.com/office/powerpoint/2010/main" val="3839625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060B9B-0841-411A-A191-DBE8FE634C2E}" type="slidenum">
              <a:rPr lang="en-US" smtClean="0"/>
              <a:pPr/>
              <a:t>1</a:t>
            </a:fld>
            <a:endParaRPr lang="en-US"/>
          </a:p>
        </p:txBody>
      </p:sp>
    </p:spTree>
    <p:extLst>
      <p:ext uri="{BB962C8B-B14F-4D97-AF65-F5344CB8AC3E}">
        <p14:creationId xmlns:p14="http://schemas.microsoft.com/office/powerpoint/2010/main" val="2413105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060B9B-0841-411A-A191-DBE8FE634C2E}" type="slidenum">
              <a:rPr lang="en-US" smtClean="0"/>
              <a:pPr/>
              <a:t>2</a:t>
            </a:fld>
            <a:endParaRPr lang="en-US"/>
          </a:p>
        </p:txBody>
      </p:sp>
    </p:spTree>
    <p:extLst>
      <p:ext uri="{BB962C8B-B14F-4D97-AF65-F5344CB8AC3E}">
        <p14:creationId xmlns:p14="http://schemas.microsoft.com/office/powerpoint/2010/main" val="2765273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3E13A-334A-8B7E-074F-E0848A8755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62B59-2081-B089-49B4-EC41F77F3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AEE278-9A4E-6AF6-B9C1-7A8F05138221}"/>
              </a:ext>
            </a:extLst>
          </p:cNvPr>
          <p:cNvSpPr>
            <a:spLocks noGrp="1"/>
          </p:cNvSpPr>
          <p:nvPr>
            <p:ph type="body" idx="1"/>
          </p:nvPr>
        </p:nvSpPr>
        <p:spPr/>
        <p:txBody>
          <a:bodyPr/>
          <a:lstStyle/>
          <a:p>
            <a:r>
              <a:rPr lang="en-US" sz="800"/>
              <a:t>TQ có lợi thế tuyệt đối về dữ liệu (các nước khác dữ liệu bị phân mảnh/rào cản lớn) + lợi thế mạnh về sản xuất thiết bị y tế thông minh giá rẻ. Mỗi đất nước có mục tiêu và động lực, triết lý triển khai BVTM khác nhau </a:t>
            </a:r>
            <a:r>
              <a:rPr lang="en-US" sz="800">
                <a:sym typeface="Wingdings" panose="05000000000000000000" pitchFamily="2" charset="2"/>
              </a:rPr>
              <a:t> cần tìm ra động lực, mục tiêu cho VN</a:t>
            </a:r>
            <a:endParaRPr lang="en-US" sz="800"/>
          </a:p>
        </p:txBody>
      </p:sp>
      <p:sp>
        <p:nvSpPr>
          <p:cNvPr id="4" name="Slide Number Placeholder 3">
            <a:extLst>
              <a:ext uri="{FF2B5EF4-FFF2-40B4-BE49-F238E27FC236}">
                <a16:creationId xmlns:a16="http://schemas.microsoft.com/office/drawing/2014/main" id="{801B587F-9950-91BF-2D26-B5F35DA4E867}"/>
              </a:ext>
            </a:extLst>
          </p:cNvPr>
          <p:cNvSpPr>
            <a:spLocks noGrp="1"/>
          </p:cNvSpPr>
          <p:nvPr>
            <p:ph type="sldNum" sz="quarter" idx="10"/>
          </p:nvPr>
        </p:nvSpPr>
        <p:spPr/>
        <p:txBody>
          <a:bodyPr/>
          <a:lstStyle/>
          <a:p>
            <a:fld id="{60060B9B-0841-411A-A191-DBE8FE634C2E}" type="slidenum">
              <a:rPr lang="en-US" smtClean="0"/>
              <a:pPr/>
              <a:t>3</a:t>
            </a:fld>
            <a:endParaRPr lang="en-US"/>
          </a:p>
        </p:txBody>
      </p:sp>
    </p:spTree>
    <p:extLst>
      <p:ext uri="{BB962C8B-B14F-4D97-AF65-F5344CB8AC3E}">
        <p14:creationId xmlns:p14="http://schemas.microsoft.com/office/powerpoint/2010/main" val="1420233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060B9B-0841-411A-A191-DBE8FE634C2E}" type="slidenum">
              <a:rPr lang="en-US" smtClean="0"/>
              <a:pPr/>
              <a:t>4</a:t>
            </a:fld>
            <a:endParaRPr lang="en-US"/>
          </a:p>
        </p:txBody>
      </p:sp>
    </p:spTree>
    <p:extLst>
      <p:ext uri="{BB962C8B-B14F-4D97-AF65-F5344CB8AC3E}">
        <p14:creationId xmlns:p14="http://schemas.microsoft.com/office/powerpoint/2010/main" val="30730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1A65F-DC33-6BE5-A439-679B0D04C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D47DF3-D8EC-B942-B6D7-0D8BD46736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AC4E3F-A934-CF32-F019-D6A5A79428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490C05-DDF3-F066-238E-CB0B71A2BD3C}"/>
              </a:ext>
            </a:extLst>
          </p:cNvPr>
          <p:cNvSpPr>
            <a:spLocks noGrp="1"/>
          </p:cNvSpPr>
          <p:nvPr>
            <p:ph type="sldNum" sz="quarter" idx="10"/>
          </p:nvPr>
        </p:nvSpPr>
        <p:spPr/>
        <p:txBody>
          <a:bodyPr/>
          <a:lstStyle/>
          <a:p>
            <a:fld id="{60060B9B-0841-411A-A191-DBE8FE634C2E}" type="slidenum">
              <a:rPr lang="en-US" smtClean="0"/>
              <a:pPr/>
              <a:t>5</a:t>
            </a:fld>
            <a:endParaRPr lang="en-US"/>
          </a:p>
        </p:txBody>
      </p:sp>
    </p:spTree>
    <p:extLst>
      <p:ext uri="{BB962C8B-B14F-4D97-AF65-F5344CB8AC3E}">
        <p14:creationId xmlns:p14="http://schemas.microsoft.com/office/powerpoint/2010/main" val="2708868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E7BF8-4B8B-B457-1774-35066D9727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1E23B-4CFC-0317-0BDA-E39AECD11A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F6651C-1281-2473-AF34-92600FFB49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Khi vào thẳng PK thì BN đều là đối tượng viện phí. BN đóng tiền trước để sớm đi làm xét nghiệm. Sau đó trong thời gian chờ kết quả CLS thì qua bộ phận tiếp đón xuất trình thẻ BHYT/giấy chuyển tuyến để đổi sang đối tượng BHYT và được hoàn lại tiền.</a:t>
            </a:r>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8F859B44-3E8D-8D4E-52A6-28EEC58CB83C}"/>
              </a:ext>
            </a:extLst>
          </p:cNvPr>
          <p:cNvSpPr>
            <a:spLocks noGrp="1"/>
          </p:cNvSpPr>
          <p:nvPr>
            <p:ph type="sldNum" sz="quarter" idx="10"/>
          </p:nvPr>
        </p:nvSpPr>
        <p:spPr/>
        <p:txBody>
          <a:bodyPr/>
          <a:lstStyle/>
          <a:p>
            <a:fld id="{60060B9B-0841-411A-A191-DBE8FE634C2E}" type="slidenum">
              <a:rPr lang="en-US" smtClean="0"/>
              <a:pPr/>
              <a:t>7</a:t>
            </a:fld>
            <a:endParaRPr lang="en-US"/>
          </a:p>
        </p:txBody>
      </p:sp>
    </p:spTree>
    <p:extLst>
      <p:ext uri="{BB962C8B-B14F-4D97-AF65-F5344CB8AC3E}">
        <p14:creationId xmlns:p14="http://schemas.microsoft.com/office/powerpoint/2010/main" val="1632083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060B9B-0841-411A-A191-DBE8FE634C2E}" type="slidenum">
              <a:rPr lang="en-US" smtClean="0"/>
              <a:pPr/>
              <a:t>8</a:t>
            </a:fld>
            <a:endParaRPr lang="en-US"/>
          </a:p>
        </p:txBody>
      </p:sp>
    </p:spTree>
    <p:extLst>
      <p:ext uri="{BB962C8B-B14F-4D97-AF65-F5344CB8AC3E}">
        <p14:creationId xmlns:p14="http://schemas.microsoft.com/office/powerpoint/2010/main" val="3908913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060B9B-0841-411A-A191-DBE8FE634C2E}" type="slidenum">
              <a:rPr lang="en-US" smtClean="0"/>
              <a:pPr/>
              <a:t>11</a:t>
            </a:fld>
            <a:endParaRPr lang="en-US"/>
          </a:p>
        </p:txBody>
      </p:sp>
    </p:spTree>
    <p:extLst>
      <p:ext uri="{BB962C8B-B14F-4D97-AF65-F5344CB8AC3E}">
        <p14:creationId xmlns:p14="http://schemas.microsoft.com/office/powerpoint/2010/main" val="2843639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060B9B-0841-411A-A191-DBE8FE634C2E}" type="slidenum">
              <a:rPr lang="en-US" smtClean="0"/>
              <a:pPr/>
              <a:t>12</a:t>
            </a:fld>
            <a:endParaRPr lang="en-US"/>
          </a:p>
        </p:txBody>
      </p:sp>
    </p:spTree>
    <p:extLst>
      <p:ext uri="{BB962C8B-B14F-4D97-AF65-F5344CB8AC3E}">
        <p14:creationId xmlns:p14="http://schemas.microsoft.com/office/powerpoint/2010/main" val="13419848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96" name="Rectangle 24"/>
          <p:cNvSpPr>
            <a:spLocks noChangeArrowheads="1"/>
          </p:cNvSpPr>
          <p:nvPr/>
        </p:nvSpPr>
        <p:spPr bwMode="auto">
          <a:xfrm>
            <a:off x="0" y="2645569"/>
            <a:ext cx="9144000" cy="2518172"/>
          </a:xfrm>
          <a:prstGeom prst="rect">
            <a:avLst/>
          </a:prstGeom>
          <a:solidFill>
            <a:srgbClr val="7030A0"/>
          </a:solidFill>
          <a:ln w="9525">
            <a:noFill/>
            <a:miter lim="800000"/>
            <a:headEnd/>
            <a:tailEnd/>
          </a:ln>
          <a:effectLst/>
        </p:spPr>
        <p:txBody>
          <a:bodyPr wrap="none" anchor="ctr"/>
          <a:lstStyle/>
          <a:p>
            <a:endParaRPr lang="en-US"/>
          </a:p>
        </p:txBody>
      </p:sp>
      <p:sp>
        <p:nvSpPr>
          <p:cNvPr id="3097" name="Oval 25"/>
          <p:cNvSpPr>
            <a:spLocks noChangeArrowheads="1"/>
          </p:cNvSpPr>
          <p:nvPr/>
        </p:nvSpPr>
        <p:spPr bwMode="ltGray">
          <a:xfrm>
            <a:off x="1258888" y="3381375"/>
            <a:ext cx="4248150" cy="1350169"/>
          </a:xfrm>
          <a:prstGeom prst="ellipse">
            <a:avLst/>
          </a:prstGeom>
          <a:solidFill>
            <a:srgbClr val="4C216D"/>
          </a:solidFill>
          <a:ln w="9525">
            <a:noFill/>
            <a:round/>
            <a:headEnd/>
            <a:tailEnd/>
          </a:ln>
          <a:effectLst/>
        </p:spPr>
        <p:txBody>
          <a:bodyPr wrap="none" anchor="ctr"/>
          <a:lstStyle/>
          <a:p>
            <a:endParaRPr lang="en-US"/>
          </a:p>
        </p:txBody>
      </p:sp>
      <p:sp>
        <p:nvSpPr>
          <p:cNvPr id="3076" name="Rectangle 4"/>
          <p:cNvSpPr>
            <a:spLocks noGrp="1" noChangeArrowheads="1"/>
          </p:cNvSpPr>
          <p:nvPr>
            <p:ph type="dt" sz="half" idx="2"/>
          </p:nvPr>
        </p:nvSpPr>
        <p:spPr bwMode="auto">
          <a:xfrm>
            <a:off x="457200" y="4864894"/>
            <a:ext cx="2133600" cy="126206"/>
          </a:xfrm>
          <a:prstGeom prst="rect">
            <a:avLst/>
          </a:prstGeom>
        </p:spPr>
        <p:txBody>
          <a:bodyPr/>
          <a:lstStyle>
            <a:lvl1pPr>
              <a:defRPr sz="1200" b="0">
                <a:latin typeface="Arial" pitchFamily="34" charset="0"/>
              </a:defRPr>
            </a:lvl1pPr>
          </a:lstStyle>
          <a:p>
            <a:r>
              <a:rPr lang="en-US"/>
              <a:t>www.ehc.vn</a:t>
            </a:r>
          </a:p>
        </p:txBody>
      </p:sp>
      <p:sp>
        <p:nvSpPr>
          <p:cNvPr id="3077" name="Rectangle 5"/>
          <p:cNvSpPr>
            <a:spLocks noGrp="1" noChangeArrowheads="1"/>
          </p:cNvSpPr>
          <p:nvPr>
            <p:ph type="ftr" sz="quarter" idx="3"/>
          </p:nvPr>
        </p:nvSpPr>
        <p:spPr>
          <a:xfrm>
            <a:off x="3124200" y="4864894"/>
            <a:ext cx="2895600" cy="126206"/>
          </a:xfrm>
        </p:spPr>
        <p:txBody>
          <a:bodyPr/>
          <a:lstStyle>
            <a:lvl1pPr algn="ctr">
              <a:defRPr sz="1200" b="0">
                <a:solidFill>
                  <a:schemeClr val="bg1"/>
                </a:solidFill>
                <a:latin typeface="Arial" pitchFamily="34" charset="0"/>
              </a:defRPr>
            </a:lvl1pPr>
          </a:lstStyle>
          <a:p>
            <a:r>
              <a:rPr lang="en-US"/>
              <a:t>Company Logo</a:t>
            </a:r>
          </a:p>
        </p:txBody>
      </p:sp>
      <p:sp>
        <p:nvSpPr>
          <p:cNvPr id="3078" name="Rectangle 6"/>
          <p:cNvSpPr>
            <a:spLocks noGrp="1" noChangeArrowheads="1"/>
          </p:cNvSpPr>
          <p:nvPr>
            <p:ph type="sldNum" sz="quarter" idx="4"/>
          </p:nvPr>
        </p:nvSpPr>
        <p:spPr>
          <a:xfrm>
            <a:off x="6553200" y="4864894"/>
            <a:ext cx="2133600" cy="126206"/>
          </a:xfrm>
        </p:spPr>
        <p:txBody>
          <a:bodyPr/>
          <a:lstStyle>
            <a:lvl1pPr>
              <a:defRPr sz="1200">
                <a:solidFill>
                  <a:schemeClr val="bg1"/>
                </a:solidFill>
              </a:defRPr>
            </a:lvl1pPr>
          </a:lstStyle>
          <a:p>
            <a:fld id="{4F2CB51B-17A8-4253-8B31-8C1F72F6C53D}" type="slidenum">
              <a:rPr lang="en-US"/>
              <a:pPr/>
              <a:t>‹#›</a:t>
            </a:fld>
            <a:endParaRPr lang="en-US"/>
          </a:p>
        </p:txBody>
      </p:sp>
      <p:sp>
        <p:nvSpPr>
          <p:cNvPr id="3089" name="Rectangle 17"/>
          <p:cNvSpPr>
            <a:spLocks noChangeArrowheads="1"/>
          </p:cNvSpPr>
          <p:nvPr/>
        </p:nvSpPr>
        <p:spPr bwMode="gray">
          <a:xfrm>
            <a:off x="0" y="2356247"/>
            <a:ext cx="9144000" cy="323850"/>
          </a:xfrm>
          <a:prstGeom prst="rect">
            <a:avLst/>
          </a:prstGeom>
          <a:solidFill>
            <a:srgbClr val="4C216D"/>
          </a:solidFill>
          <a:ln w="9525">
            <a:solidFill>
              <a:schemeClr val="tx1"/>
            </a:solidFill>
            <a:miter lim="800000"/>
            <a:headEnd/>
            <a:tailEnd/>
          </a:ln>
          <a:effectLst/>
        </p:spPr>
        <p:txBody>
          <a:bodyPr wrap="none" anchor="ctr"/>
          <a:lstStyle/>
          <a:p>
            <a:endParaRPr lang="en-US"/>
          </a:p>
        </p:txBody>
      </p:sp>
      <p:sp>
        <p:nvSpPr>
          <p:cNvPr id="3090" name="Oval 18"/>
          <p:cNvSpPr>
            <a:spLocks noChangeArrowheads="1"/>
          </p:cNvSpPr>
          <p:nvPr/>
        </p:nvSpPr>
        <p:spPr bwMode="gray">
          <a:xfrm>
            <a:off x="276225" y="941785"/>
            <a:ext cx="4656138" cy="3627834"/>
          </a:xfrm>
          <a:prstGeom prst="ellipse">
            <a:avLst/>
          </a:prstGeom>
          <a:solidFill>
            <a:schemeClr val="bg1"/>
          </a:solidFill>
          <a:ln w="9525">
            <a:noFill/>
            <a:round/>
            <a:headEnd/>
            <a:tailEnd/>
          </a:ln>
          <a:effectLst>
            <a:outerShdw dist="172739" dir="3238358" algn="ctr" rotWithShape="0">
              <a:srgbClr val="57257D"/>
            </a:outerShdw>
          </a:effectLst>
        </p:spPr>
        <p:txBody>
          <a:bodyPr wrap="none" anchor="ctr"/>
          <a:lstStyle/>
          <a:p>
            <a:endParaRPr lang="en-US"/>
          </a:p>
        </p:txBody>
      </p:sp>
      <p:sp>
        <p:nvSpPr>
          <p:cNvPr id="3092" name="Freeform 20" descr="1"/>
          <p:cNvSpPr>
            <a:spLocks/>
          </p:cNvSpPr>
          <p:nvPr/>
        </p:nvSpPr>
        <p:spPr bwMode="gray">
          <a:xfrm>
            <a:off x="1130301" y="1062038"/>
            <a:ext cx="2873375" cy="1637110"/>
          </a:xfrm>
          <a:custGeom>
            <a:avLst/>
            <a:gdLst/>
            <a:ahLst/>
            <a:cxnLst>
              <a:cxn ang="0">
                <a:pos x="905" y="1375"/>
              </a:cxn>
              <a:cxn ang="0">
                <a:pos x="1810" y="395"/>
              </a:cxn>
              <a:cxn ang="0">
                <a:pos x="876" y="24"/>
              </a:cxn>
              <a:cxn ang="0">
                <a:pos x="0" y="396"/>
              </a:cxn>
              <a:cxn ang="0">
                <a:pos x="905" y="1375"/>
              </a:cxn>
            </a:cxnLst>
            <a:rect l="0" t="0" r="r" b="b"/>
            <a:pathLst>
              <a:path w="1810" h="1375">
                <a:moveTo>
                  <a:pt x="905" y="1375"/>
                </a:moveTo>
                <a:lnTo>
                  <a:pt x="1810" y="395"/>
                </a:lnTo>
                <a:cubicBezTo>
                  <a:pt x="1612" y="176"/>
                  <a:pt x="1300" y="0"/>
                  <a:pt x="876" y="24"/>
                </a:cubicBezTo>
                <a:cubicBezTo>
                  <a:pt x="452" y="48"/>
                  <a:pt x="252" y="149"/>
                  <a:pt x="0" y="396"/>
                </a:cubicBezTo>
                <a:lnTo>
                  <a:pt x="905" y="1375"/>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w="76200" cmpd="sng">
            <a:noFill/>
            <a:round/>
            <a:headEnd/>
            <a:tailEnd/>
          </a:ln>
          <a:effectLst/>
        </p:spPr>
        <p:txBody>
          <a:bodyPr/>
          <a:lstStyle/>
          <a:p>
            <a:endParaRPr lang="en-US"/>
          </a:p>
        </p:txBody>
      </p:sp>
      <p:sp>
        <p:nvSpPr>
          <p:cNvPr id="3093" name="Freeform 21" descr="2"/>
          <p:cNvSpPr>
            <a:spLocks/>
          </p:cNvSpPr>
          <p:nvPr/>
        </p:nvSpPr>
        <p:spPr bwMode="gray">
          <a:xfrm>
            <a:off x="376239" y="1610916"/>
            <a:ext cx="2103437" cy="2274094"/>
          </a:xfrm>
          <a:custGeom>
            <a:avLst/>
            <a:gdLst/>
            <a:ahLst/>
            <a:cxnLst>
              <a:cxn ang="0">
                <a:pos x="1325" y="960"/>
              </a:cxn>
              <a:cxn ang="0">
                <a:pos x="414" y="0"/>
              </a:cxn>
              <a:cxn ang="0">
                <a:pos x="27" y="1014"/>
              </a:cxn>
              <a:cxn ang="0">
                <a:pos x="402" y="1910"/>
              </a:cxn>
              <a:cxn ang="0">
                <a:pos x="1325" y="960"/>
              </a:cxn>
            </a:cxnLst>
            <a:rect l="0" t="0" r="r" b="b"/>
            <a:pathLst>
              <a:path w="1325" h="1910">
                <a:moveTo>
                  <a:pt x="1325" y="960"/>
                </a:moveTo>
                <a:lnTo>
                  <a:pt x="414" y="0"/>
                </a:lnTo>
                <a:cubicBezTo>
                  <a:pt x="238" y="162"/>
                  <a:pt x="0" y="570"/>
                  <a:pt x="27" y="1014"/>
                </a:cubicBezTo>
                <a:cubicBezTo>
                  <a:pt x="53" y="1458"/>
                  <a:pt x="233" y="1748"/>
                  <a:pt x="402" y="1910"/>
                </a:cubicBezTo>
                <a:lnTo>
                  <a:pt x="1325" y="96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w="76200" cmpd="sng">
            <a:noFill/>
            <a:round/>
            <a:headEnd/>
            <a:tailEnd/>
          </a:ln>
          <a:effectLst/>
        </p:spPr>
        <p:txBody>
          <a:bodyPr/>
          <a:lstStyle/>
          <a:p>
            <a:endParaRPr lang="en-US"/>
          </a:p>
        </p:txBody>
      </p:sp>
      <p:sp>
        <p:nvSpPr>
          <p:cNvPr id="3094" name="Freeform 22" descr="55282"/>
          <p:cNvSpPr>
            <a:spLocks/>
          </p:cNvSpPr>
          <p:nvPr/>
        </p:nvSpPr>
        <p:spPr bwMode="gray">
          <a:xfrm>
            <a:off x="1085851" y="2797969"/>
            <a:ext cx="2962275" cy="1664494"/>
          </a:xfrm>
          <a:custGeom>
            <a:avLst/>
            <a:gdLst/>
            <a:ahLst/>
            <a:cxnLst>
              <a:cxn ang="0">
                <a:pos x="927" y="0"/>
              </a:cxn>
              <a:cxn ang="0">
                <a:pos x="0" y="975"/>
              </a:cxn>
              <a:cxn ang="0">
                <a:pos x="996" y="1387"/>
              </a:cxn>
              <a:cxn ang="0">
                <a:pos x="1866" y="996"/>
              </a:cxn>
              <a:cxn ang="0">
                <a:pos x="927" y="0"/>
              </a:cxn>
            </a:cxnLst>
            <a:rect l="0" t="0" r="r" b="b"/>
            <a:pathLst>
              <a:path w="1866" h="1398">
                <a:moveTo>
                  <a:pt x="927" y="0"/>
                </a:moveTo>
                <a:lnTo>
                  <a:pt x="0" y="975"/>
                </a:lnTo>
                <a:cubicBezTo>
                  <a:pt x="203" y="1204"/>
                  <a:pt x="607" y="1398"/>
                  <a:pt x="996" y="1387"/>
                </a:cubicBezTo>
                <a:cubicBezTo>
                  <a:pt x="1385" y="1375"/>
                  <a:pt x="1707" y="1159"/>
                  <a:pt x="1866" y="996"/>
                </a:cubicBezTo>
                <a:lnTo>
                  <a:pt x="927" y="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76200" cmpd="sng">
            <a:noFill/>
            <a:round/>
            <a:headEnd/>
            <a:tailEnd/>
          </a:ln>
          <a:effectLst/>
        </p:spPr>
        <p:txBody>
          <a:bodyPr/>
          <a:lstStyle/>
          <a:p>
            <a:endParaRPr lang="en-US"/>
          </a:p>
        </p:txBody>
      </p:sp>
      <p:sp>
        <p:nvSpPr>
          <p:cNvPr id="3074" name="Rectangle 2"/>
          <p:cNvSpPr>
            <a:spLocks noGrp="1" noChangeArrowheads="1"/>
          </p:cNvSpPr>
          <p:nvPr>
            <p:ph type="ctrTitle"/>
          </p:nvPr>
        </p:nvSpPr>
        <p:spPr>
          <a:xfrm>
            <a:off x="3124200" y="571500"/>
            <a:ext cx="5715000" cy="1371600"/>
          </a:xfrm>
        </p:spPr>
        <p:txBody>
          <a:bodyPr/>
          <a:lstStyle>
            <a:lvl1pPr algn="r">
              <a:defRPr sz="4400">
                <a:solidFill>
                  <a:schemeClr val="tx1"/>
                </a:solidFill>
                <a:effectLst>
                  <a:outerShdw blurRad="38100" dist="38100" dir="2700000" algn="tl">
                    <a:srgbClr val="C0C0C0"/>
                  </a:outerShdw>
                </a:effectLst>
              </a:defRPr>
            </a:lvl1pPr>
          </a:lstStyle>
          <a:p>
            <a:r>
              <a:rPr lang="en-US"/>
              <a:t>Click to edit Master title style</a:t>
            </a:r>
          </a:p>
        </p:txBody>
      </p:sp>
      <p:sp>
        <p:nvSpPr>
          <p:cNvPr id="3075" name="Rectangle 3"/>
          <p:cNvSpPr>
            <a:spLocks noGrp="1" noChangeArrowheads="1"/>
          </p:cNvSpPr>
          <p:nvPr>
            <p:ph type="subTitle" idx="1"/>
          </p:nvPr>
        </p:nvSpPr>
        <p:spPr bwMode="white">
          <a:xfrm>
            <a:off x="4343400" y="2383631"/>
            <a:ext cx="4572000" cy="285750"/>
          </a:xfrm>
        </p:spPr>
        <p:txBody>
          <a:bodyPr/>
          <a:lstStyle>
            <a:lvl1pPr marL="0" indent="0" algn="r">
              <a:buFont typeface="Wingdings" pitchFamily="2" charset="2"/>
              <a:buNone/>
              <a:defRPr sz="1600" b="0">
                <a:solidFill>
                  <a:schemeClr val="bg1"/>
                </a:solidFill>
              </a:defRPr>
            </a:lvl1pPr>
          </a:lstStyle>
          <a:p>
            <a:r>
              <a:rPr lang="en-US"/>
              <a:t>Click to edit Master subtitle style</a:t>
            </a:r>
          </a:p>
        </p:txBody>
      </p:sp>
      <p:sp>
        <p:nvSpPr>
          <p:cNvPr id="3091" name="Freeform 19" descr="4"/>
          <p:cNvSpPr>
            <a:spLocks/>
          </p:cNvSpPr>
          <p:nvPr/>
        </p:nvSpPr>
        <p:spPr bwMode="gray">
          <a:xfrm>
            <a:off x="2625725" y="1589485"/>
            <a:ext cx="2139950" cy="2337197"/>
          </a:xfrm>
          <a:custGeom>
            <a:avLst/>
            <a:gdLst/>
            <a:ahLst/>
            <a:cxnLst>
              <a:cxn ang="0">
                <a:pos x="951" y="1963"/>
              </a:cxn>
              <a:cxn ang="0">
                <a:pos x="1338" y="977"/>
              </a:cxn>
              <a:cxn ang="0">
                <a:pos x="905" y="0"/>
              </a:cxn>
              <a:cxn ang="0">
                <a:pos x="0" y="987"/>
              </a:cxn>
              <a:cxn ang="0">
                <a:pos x="951" y="1963"/>
              </a:cxn>
            </a:cxnLst>
            <a:rect l="0" t="0" r="r" b="b"/>
            <a:pathLst>
              <a:path w="1348" h="1963">
                <a:moveTo>
                  <a:pt x="951" y="1963"/>
                </a:moveTo>
                <a:cubicBezTo>
                  <a:pt x="1244" y="1689"/>
                  <a:pt x="1348" y="1323"/>
                  <a:pt x="1338" y="977"/>
                </a:cubicBezTo>
                <a:cubicBezTo>
                  <a:pt x="1329" y="629"/>
                  <a:pt x="1132" y="226"/>
                  <a:pt x="905" y="0"/>
                </a:cubicBezTo>
                <a:lnTo>
                  <a:pt x="0" y="987"/>
                </a:lnTo>
                <a:lnTo>
                  <a:pt x="951" y="1963"/>
                </a:ln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w="76200" cmpd="sng">
            <a:noFill/>
            <a:round/>
            <a:headEnd/>
            <a:tailEnd/>
          </a:ln>
          <a:effectLst/>
        </p:spPr>
        <p:txBody>
          <a:bodyPr/>
          <a:lstStyle/>
          <a:p>
            <a:endParaRPr lang="en-US"/>
          </a:p>
        </p:txBody>
      </p:sp>
      <p:sp>
        <p:nvSpPr>
          <p:cNvPr id="3095" name="Oval 23"/>
          <p:cNvSpPr>
            <a:spLocks noChangeArrowheads="1"/>
          </p:cNvSpPr>
          <p:nvPr userDrawn="1"/>
        </p:nvSpPr>
        <p:spPr bwMode="gray">
          <a:xfrm>
            <a:off x="1806576" y="2215753"/>
            <a:ext cx="1655763" cy="1241822"/>
          </a:xfrm>
          <a:prstGeom prst="ellipse">
            <a:avLst/>
          </a:prstGeom>
          <a:solidFill>
            <a:schemeClr val="bg1"/>
          </a:solidFill>
          <a:ln w="9525">
            <a:noFill/>
            <a:round/>
            <a:headEnd/>
            <a:tailEnd/>
          </a:ln>
          <a:effectLst/>
        </p:spPr>
        <p:txBody>
          <a:bodyPr wrap="none" anchor="ctr"/>
          <a:lstStyle/>
          <a:p>
            <a:endParaRPr lang="en-US"/>
          </a:p>
        </p:txBody>
      </p:sp>
      <p:pic>
        <p:nvPicPr>
          <p:cNvPr id="18" name="Picture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77942" y="2499593"/>
            <a:ext cx="1472719" cy="694385"/>
          </a:xfrm>
          <a:prstGeom prst="rect">
            <a:avLst/>
          </a:prstGeom>
          <a:effectLst/>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1000" y="628650"/>
            <a:ext cx="5943600" cy="190500"/>
          </a:xfrm>
          <a:prstGeom prst="rect">
            <a:avLst/>
          </a:prstGeom>
        </p:spPr>
        <p:txBody>
          <a:bodyPr/>
          <a:lstStyle>
            <a:lvl1pPr>
              <a:defRPr/>
            </a:lvl1pPr>
          </a:lstStyle>
          <a:p>
            <a:r>
              <a:rPr lang="en-US"/>
              <a:t>www.ehc.vn</a:t>
            </a:r>
          </a:p>
        </p:txBody>
      </p:sp>
      <p:sp>
        <p:nvSpPr>
          <p:cNvPr id="6" name="Footer Placeholder 5"/>
          <p:cNvSpPr>
            <a:spLocks noGrp="1"/>
          </p:cNvSpPr>
          <p:nvPr>
            <p:ph type="ftr" sz="quarter" idx="11"/>
          </p:nvPr>
        </p:nvSpPr>
        <p:spPr/>
        <p:txBody>
          <a:bodyPr/>
          <a:lstStyle>
            <a:lvl1pPr>
              <a:defRPr/>
            </a:lvl1pPr>
          </a:lstStyle>
          <a:p>
            <a:r>
              <a:rPr lang="en-US"/>
              <a:t>Company Logo</a:t>
            </a:r>
          </a:p>
        </p:txBody>
      </p:sp>
      <p:sp>
        <p:nvSpPr>
          <p:cNvPr id="7" name="Slide Number Placeholder 6"/>
          <p:cNvSpPr>
            <a:spLocks noGrp="1"/>
          </p:cNvSpPr>
          <p:nvPr>
            <p:ph type="sldNum" sz="quarter" idx="12"/>
          </p:nvPr>
        </p:nvSpPr>
        <p:spPr/>
        <p:txBody>
          <a:bodyPr/>
          <a:lstStyle>
            <a:lvl1pPr>
              <a:defRPr/>
            </a:lvl1pPr>
          </a:lstStyle>
          <a:p>
            <a:fld id="{F6E4C25D-FAD8-4105-8108-0502D9953B93}"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rtl="0" eaLnBrk="1" fontAlgn="base" hangingPunct="1">
              <a:spcBef>
                <a:spcPct val="0"/>
              </a:spcBef>
              <a:spcAft>
                <a:spcPct val="0"/>
              </a:spcAft>
              <a:defRPr lang="en-US" sz="2400" b="1" dirty="0">
                <a:solidFill>
                  <a:schemeClr val="bg1">
                    <a:lumMod val="95000"/>
                  </a:schemeClr>
                </a:solidFill>
                <a:latin typeface="+mj-lt"/>
                <a:ea typeface="+mj-ea"/>
                <a:cs typeface="+mj-cs"/>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81000" y="628650"/>
            <a:ext cx="5943600" cy="190500"/>
          </a:xfrm>
          <a:prstGeom prst="rect">
            <a:avLst/>
          </a:prstGeom>
        </p:spPr>
        <p:txBody>
          <a:bodyPr/>
          <a:lstStyle>
            <a:lvl1pPr>
              <a:defRPr/>
            </a:lvl1pPr>
          </a:lstStyle>
          <a:p>
            <a:r>
              <a:rPr lang="en-US"/>
              <a:t>www.ehc.vn</a:t>
            </a:r>
          </a:p>
        </p:txBody>
      </p:sp>
      <p:sp>
        <p:nvSpPr>
          <p:cNvPr id="5" name="Footer Placeholder 4"/>
          <p:cNvSpPr>
            <a:spLocks noGrp="1"/>
          </p:cNvSpPr>
          <p:nvPr>
            <p:ph type="ftr" sz="quarter" idx="11"/>
          </p:nvPr>
        </p:nvSpPr>
        <p:spPr/>
        <p:txBody>
          <a:bodyPr/>
          <a:lstStyle>
            <a:lvl1pPr>
              <a:defRPr/>
            </a:lvl1pPr>
          </a:lstStyle>
          <a:p>
            <a:r>
              <a:rPr lang="en-US"/>
              <a:t>Company Logo</a:t>
            </a:r>
          </a:p>
        </p:txBody>
      </p:sp>
      <p:sp>
        <p:nvSpPr>
          <p:cNvPr id="6" name="Slide Number Placeholder 5"/>
          <p:cNvSpPr>
            <a:spLocks noGrp="1"/>
          </p:cNvSpPr>
          <p:nvPr>
            <p:ph type="sldNum" sz="quarter" idx="12"/>
          </p:nvPr>
        </p:nvSpPr>
        <p:spPr/>
        <p:txBody>
          <a:bodyPr/>
          <a:lstStyle>
            <a:lvl1pPr>
              <a:defRPr/>
            </a:lvl1pPr>
          </a:lstStyle>
          <a:p>
            <a:fld id="{AA5CA583-CCD4-457B-A5BF-E66800AF513A}"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14300"/>
            <a:ext cx="2076450" cy="475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114300"/>
            <a:ext cx="6076950" cy="475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81000" y="628650"/>
            <a:ext cx="5943600" cy="190500"/>
          </a:xfrm>
          <a:prstGeom prst="rect">
            <a:avLst/>
          </a:prstGeom>
        </p:spPr>
        <p:txBody>
          <a:bodyPr/>
          <a:lstStyle>
            <a:lvl1pPr>
              <a:defRPr/>
            </a:lvl1pPr>
          </a:lstStyle>
          <a:p>
            <a:r>
              <a:rPr lang="en-US"/>
              <a:t>www.ehc.vn</a:t>
            </a:r>
          </a:p>
        </p:txBody>
      </p:sp>
      <p:sp>
        <p:nvSpPr>
          <p:cNvPr id="5" name="Footer Placeholder 4"/>
          <p:cNvSpPr>
            <a:spLocks noGrp="1"/>
          </p:cNvSpPr>
          <p:nvPr>
            <p:ph type="ftr" sz="quarter" idx="11"/>
          </p:nvPr>
        </p:nvSpPr>
        <p:spPr/>
        <p:txBody>
          <a:bodyPr/>
          <a:lstStyle>
            <a:lvl1pPr>
              <a:defRPr/>
            </a:lvl1pPr>
          </a:lstStyle>
          <a:p>
            <a:r>
              <a:rPr lang="en-US"/>
              <a:t>Company Logo</a:t>
            </a:r>
          </a:p>
        </p:txBody>
      </p:sp>
      <p:sp>
        <p:nvSpPr>
          <p:cNvPr id="6" name="Slide Number Placeholder 5"/>
          <p:cNvSpPr>
            <a:spLocks noGrp="1"/>
          </p:cNvSpPr>
          <p:nvPr>
            <p:ph type="sldNum" sz="quarter" idx="12"/>
          </p:nvPr>
        </p:nvSpPr>
        <p:spPr/>
        <p:txBody>
          <a:bodyPr/>
          <a:lstStyle>
            <a:lvl1pPr>
              <a:defRPr/>
            </a:lvl1pPr>
          </a:lstStyle>
          <a:p>
            <a:fld id="{3A79AC4F-FC88-459E-AE6D-0137A93C9660}"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1"/>
            <a:ext cx="7391400" cy="422672"/>
          </a:xfrm>
        </p:spPr>
        <p:txBody>
          <a:bodyPr/>
          <a:lstStyle>
            <a:lvl1pPr algn="l" rtl="0" eaLnBrk="1" fontAlgn="base" hangingPunct="1">
              <a:spcBef>
                <a:spcPct val="0"/>
              </a:spcBef>
              <a:spcAft>
                <a:spcPct val="0"/>
              </a:spcAft>
              <a:defRPr lang="en-US" sz="2400" b="1" dirty="0">
                <a:solidFill>
                  <a:schemeClr val="bg1">
                    <a:lumMod val="95000"/>
                  </a:schemeClr>
                </a:solidFill>
                <a:latin typeface="+mj-lt"/>
                <a:ea typeface="+mj-ea"/>
                <a:cs typeface="+mj-cs"/>
              </a:defRPr>
            </a:lvl1pPr>
          </a:lstStyle>
          <a:p>
            <a:r>
              <a:rPr lang="en-US" dirty="0"/>
              <a:t>Click to edit Master title style</a:t>
            </a:r>
          </a:p>
        </p:txBody>
      </p:sp>
      <p:sp>
        <p:nvSpPr>
          <p:cNvPr id="3" name="Table Placeholder 2"/>
          <p:cNvSpPr>
            <a:spLocks noGrp="1"/>
          </p:cNvSpPr>
          <p:nvPr>
            <p:ph type="tbl" idx="1"/>
          </p:nvPr>
        </p:nvSpPr>
        <p:spPr>
          <a:xfrm>
            <a:off x="457200" y="931069"/>
            <a:ext cx="8229600" cy="3936206"/>
          </a:xfrm>
        </p:spPr>
        <p:txBody>
          <a:bodyPr/>
          <a:lstStyle/>
          <a:p>
            <a:r>
              <a:rPr lang="en-US"/>
              <a:t>Click icon to add table</a:t>
            </a:r>
          </a:p>
        </p:txBody>
      </p:sp>
      <p:sp>
        <p:nvSpPr>
          <p:cNvPr id="4" name="Date Placeholder 3"/>
          <p:cNvSpPr>
            <a:spLocks noGrp="1"/>
          </p:cNvSpPr>
          <p:nvPr>
            <p:ph type="dt" sz="half" idx="10"/>
          </p:nvPr>
        </p:nvSpPr>
        <p:spPr>
          <a:xfrm>
            <a:off x="381000" y="628650"/>
            <a:ext cx="5943600" cy="190500"/>
          </a:xfrm>
          <a:prstGeom prst="rect">
            <a:avLst/>
          </a:prstGeom>
        </p:spPr>
        <p:txBody>
          <a:bodyPr/>
          <a:lstStyle>
            <a:lvl1pPr>
              <a:defRPr/>
            </a:lvl1pPr>
          </a:lstStyle>
          <a:p>
            <a:r>
              <a:rPr lang="en-US"/>
              <a:t>www.ehc.vn</a:t>
            </a:r>
          </a:p>
        </p:txBody>
      </p:sp>
      <p:sp>
        <p:nvSpPr>
          <p:cNvPr id="5" name="Footer Placeholder 4"/>
          <p:cNvSpPr>
            <a:spLocks noGrp="1"/>
          </p:cNvSpPr>
          <p:nvPr>
            <p:ph type="ftr" sz="quarter" idx="11"/>
          </p:nvPr>
        </p:nvSpPr>
        <p:spPr>
          <a:xfrm>
            <a:off x="6324600" y="4923235"/>
            <a:ext cx="2362200" cy="183356"/>
          </a:xfrm>
        </p:spPr>
        <p:txBody>
          <a:bodyPr/>
          <a:lstStyle>
            <a:lvl1pPr>
              <a:defRPr/>
            </a:lvl1pPr>
          </a:lstStyle>
          <a:p>
            <a:r>
              <a:rPr lang="en-US"/>
              <a:t>Company Logo</a:t>
            </a:r>
          </a:p>
        </p:txBody>
      </p:sp>
      <p:sp>
        <p:nvSpPr>
          <p:cNvPr id="6" name="Slide Number Placeholder 5"/>
          <p:cNvSpPr>
            <a:spLocks noGrp="1"/>
          </p:cNvSpPr>
          <p:nvPr>
            <p:ph type="sldNum" sz="quarter" idx="12"/>
          </p:nvPr>
        </p:nvSpPr>
        <p:spPr>
          <a:xfrm>
            <a:off x="3124200" y="4914900"/>
            <a:ext cx="2133600" cy="176213"/>
          </a:xfrm>
        </p:spPr>
        <p:txBody>
          <a:bodyPr/>
          <a:lstStyle>
            <a:lvl1pPr>
              <a:defRPr/>
            </a:lvl1pPr>
          </a:lstStyle>
          <a:p>
            <a:fld id="{E7A7D594-D164-4F8C-B38C-83D82C585B99}"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1"/>
            <a:ext cx="7391400" cy="422672"/>
          </a:xfrm>
        </p:spPr>
        <p:txBody>
          <a:bodyPr/>
          <a:lstStyle>
            <a:lvl1pPr algn="l" rtl="0" eaLnBrk="1" fontAlgn="base" hangingPunct="1">
              <a:spcBef>
                <a:spcPct val="0"/>
              </a:spcBef>
              <a:spcAft>
                <a:spcPct val="0"/>
              </a:spcAft>
              <a:defRPr lang="en-US" sz="2400" b="1" dirty="0">
                <a:solidFill>
                  <a:schemeClr val="bg1">
                    <a:lumMod val="95000"/>
                  </a:schemeClr>
                </a:solidFill>
                <a:latin typeface="+mj-lt"/>
                <a:ea typeface="+mj-ea"/>
                <a:cs typeface="+mj-cs"/>
              </a:defRPr>
            </a:lvl1pPr>
          </a:lstStyle>
          <a:p>
            <a:r>
              <a:rPr lang="en-US" dirty="0"/>
              <a:t>Click to edit Master title style</a:t>
            </a:r>
          </a:p>
        </p:txBody>
      </p:sp>
      <p:sp>
        <p:nvSpPr>
          <p:cNvPr id="3" name="Chart Placeholder 2"/>
          <p:cNvSpPr>
            <a:spLocks noGrp="1"/>
          </p:cNvSpPr>
          <p:nvPr>
            <p:ph type="chart" idx="1"/>
          </p:nvPr>
        </p:nvSpPr>
        <p:spPr>
          <a:xfrm>
            <a:off x="457200" y="931069"/>
            <a:ext cx="8229600" cy="3936206"/>
          </a:xfrm>
        </p:spPr>
        <p:txBody>
          <a:bodyPr/>
          <a:lstStyle/>
          <a:p>
            <a:r>
              <a:rPr lang="en-US"/>
              <a:t>Click icon to add chart</a:t>
            </a:r>
          </a:p>
        </p:txBody>
      </p:sp>
      <p:sp>
        <p:nvSpPr>
          <p:cNvPr id="4" name="Date Placeholder 3"/>
          <p:cNvSpPr>
            <a:spLocks noGrp="1"/>
          </p:cNvSpPr>
          <p:nvPr>
            <p:ph type="dt" sz="half" idx="10"/>
          </p:nvPr>
        </p:nvSpPr>
        <p:spPr>
          <a:xfrm>
            <a:off x="381000" y="628650"/>
            <a:ext cx="5943600" cy="190500"/>
          </a:xfrm>
          <a:prstGeom prst="rect">
            <a:avLst/>
          </a:prstGeom>
        </p:spPr>
        <p:txBody>
          <a:bodyPr/>
          <a:lstStyle>
            <a:lvl1pPr>
              <a:defRPr/>
            </a:lvl1pPr>
          </a:lstStyle>
          <a:p>
            <a:r>
              <a:rPr lang="en-US"/>
              <a:t>www.ehc.vn</a:t>
            </a:r>
          </a:p>
        </p:txBody>
      </p:sp>
      <p:sp>
        <p:nvSpPr>
          <p:cNvPr id="5" name="Footer Placeholder 4"/>
          <p:cNvSpPr>
            <a:spLocks noGrp="1"/>
          </p:cNvSpPr>
          <p:nvPr>
            <p:ph type="ftr" sz="quarter" idx="11"/>
          </p:nvPr>
        </p:nvSpPr>
        <p:spPr>
          <a:xfrm>
            <a:off x="6324600" y="4923235"/>
            <a:ext cx="2362200" cy="183356"/>
          </a:xfrm>
        </p:spPr>
        <p:txBody>
          <a:bodyPr/>
          <a:lstStyle>
            <a:lvl1pPr>
              <a:defRPr/>
            </a:lvl1pPr>
          </a:lstStyle>
          <a:p>
            <a:r>
              <a:rPr lang="en-US"/>
              <a:t>Company Logo</a:t>
            </a:r>
          </a:p>
        </p:txBody>
      </p:sp>
      <p:sp>
        <p:nvSpPr>
          <p:cNvPr id="6" name="Slide Number Placeholder 5"/>
          <p:cNvSpPr>
            <a:spLocks noGrp="1"/>
          </p:cNvSpPr>
          <p:nvPr>
            <p:ph type="sldNum" sz="quarter" idx="12"/>
          </p:nvPr>
        </p:nvSpPr>
        <p:spPr>
          <a:xfrm>
            <a:off x="3124200" y="4914900"/>
            <a:ext cx="2133600" cy="176213"/>
          </a:xfrm>
        </p:spPr>
        <p:txBody>
          <a:bodyPr/>
          <a:lstStyle>
            <a:lvl1pPr>
              <a:defRPr/>
            </a:lvl1pPr>
          </a:lstStyle>
          <a:p>
            <a:fld id="{1ACD8C39-1A7F-4BD4-9416-BFEC547F662D}"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solidFill>
                  <a:schemeClr val="bg1">
                    <a:lumMod val="95000"/>
                  </a:schemeClr>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81000" y="628650"/>
            <a:ext cx="5943600" cy="190500"/>
          </a:xfrm>
          <a:prstGeom prst="rect">
            <a:avLst/>
          </a:prstGeom>
        </p:spPr>
        <p:txBody>
          <a:bodyPr/>
          <a:lstStyle>
            <a:lvl1pPr>
              <a:defRPr/>
            </a:lvl1pPr>
          </a:lstStyle>
          <a:p>
            <a:r>
              <a:rPr lang="en-US"/>
              <a:t>www.ehc.vn</a:t>
            </a:r>
          </a:p>
        </p:txBody>
      </p:sp>
      <p:sp>
        <p:nvSpPr>
          <p:cNvPr id="5" name="Footer Placeholder 4"/>
          <p:cNvSpPr>
            <a:spLocks noGrp="1"/>
          </p:cNvSpPr>
          <p:nvPr>
            <p:ph type="ftr" sz="quarter" idx="11"/>
          </p:nvPr>
        </p:nvSpPr>
        <p:spPr/>
        <p:txBody>
          <a:bodyPr/>
          <a:lstStyle>
            <a:lvl1pPr>
              <a:defRPr/>
            </a:lvl1pPr>
          </a:lstStyle>
          <a:p>
            <a:r>
              <a:rPr lang="en-US"/>
              <a:t>Company Logo</a:t>
            </a:r>
          </a:p>
        </p:txBody>
      </p:sp>
      <p:sp>
        <p:nvSpPr>
          <p:cNvPr id="6" name="Slide Number Placeholder 5"/>
          <p:cNvSpPr>
            <a:spLocks noGrp="1"/>
          </p:cNvSpPr>
          <p:nvPr>
            <p:ph type="sldNum" sz="quarter" idx="12"/>
          </p:nvPr>
        </p:nvSpPr>
        <p:spPr/>
        <p:txBody>
          <a:bodyPr/>
          <a:lstStyle>
            <a:lvl1pPr>
              <a:defRPr/>
            </a:lvl1pPr>
          </a:lstStyle>
          <a:p>
            <a:fld id="{B39C0BE6-07DE-484D-BE63-BEC29DE26A51}" type="slidenum">
              <a:rPr lang="en-US"/>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5080" y="114300"/>
            <a:ext cx="1472719" cy="694385"/>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381000" y="628650"/>
            <a:ext cx="5943600" cy="190500"/>
          </a:xfrm>
          <a:prstGeom prst="rect">
            <a:avLst/>
          </a:prstGeom>
        </p:spPr>
        <p:txBody>
          <a:bodyPr/>
          <a:lstStyle>
            <a:lvl1pPr>
              <a:defRPr/>
            </a:lvl1pPr>
          </a:lstStyle>
          <a:p>
            <a:r>
              <a:rPr lang="en-US"/>
              <a:t>www.ehc.vn</a:t>
            </a:r>
          </a:p>
        </p:txBody>
      </p:sp>
      <p:sp>
        <p:nvSpPr>
          <p:cNvPr id="5" name="Footer Placeholder 4"/>
          <p:cNvSpPr>
            <a:spLocks noGrp="1"/>
          </p:cNvSpPr>
          <p:nvPr>
            <p:ph type="ftr" sz="quarter" idx="11"/>
          </p:nvPr>
        </p:nvSpPr>
        <p:spPr/>
        <p:txBody>
          <a:bodyPr/>
          <a:lstStyle>
            <a:lvl1pPr>
              <a:defRPr/>
            </a:lvl1pPr>
          </a:lstStyle>
          <a:p>
            <a:r>
              <a:rPr lang="en-US"/>
              <a:t>Company Logo</a:t>
            </a:r>
          </a:p>
        </p:txBody>
      </p:sp>
      <p:sp>
        <p:nvSpPr>
          <p:cNvPr id="6" name="Slide Number Placeholder 5"/>
          <p:cNvSpPr>
            <a:spLocks noGrp="1"/>
          </p:cNvSpPr>
          <p:nvPr>
            <p:ph type="sldNum" sz="quarter" idx="12"/>
          </p:nvPr>
        </p:nvSpPr>
        <p:spPr/>
        <p:txBody>
          <a:bodyPr/>
          <a:lstStyle>
            <a:lvl1pPr>
              <a:defRPr/>
            </a:lvl1pPr>
          </a:lstStyle>
          <a:p>
            <a:fld id="{C404CF9E-7896-48FE-B2A0-25A0FB677D51}" type="slidenum">
              <a:rPr lang="en-US"/>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5080" y="114300"/>
            <a:ext cx="1472719" cy="694385"/>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rtl="0" eaLnBrk="1" fontAlgn="base" hangingPunct="1">
              <a:spcBef>
                <a:spcPct val="0"/>
              </a:spcBef>
              <a:spcAft>
                <a:spcPct val="0"/>
              </a:spcAft>
              <a:defRPr lang="en-US" sz="2400" b="1">
                <a:solidFill>
                  <a:schemeClr val="bg1">
                    <a:lumMod val="95000"/>
                  </a:schemeClr>
                </a:solidFill>
                <a:latin typeface="+mj-lt"/>
                <a:ea typeface="+mj-ea"/>
                <a:cs typeface="+mj-cs"/>
              </a:defRPr>
            </a:lvl1pPr>
          </a:lstStyle>
          <a:p>
            <a:r>
              <a:rPr lang="en-US"/>
              <a:t>Click to edit Master title style</a:t>
            </a:r>
          </a:p>
        </p:txBody>
      </p:sp>
      <p:sp>
        <p:nvSpPr>
          <p:cNvPr id="3" name="Content Placeholder 2"/>
          <p:cNvSpPr>
            <a:spLocks noGrp="1"/>
          </p:cNvSpPr>
          <p:nvPr>
            <p:ph sz="half" idx="1"/>
          </p:nvPr>
        </p:nvSpPr>
        <p:spPr>
          <a:xfrm>
            <a:off x="457200" y="931069"/>
            <a:ext cx="4038600" cy="39362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31069"/>
            <a:ext cx="4038600" cy="39362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81000" y="628650"/>
            <a:ext cx="5943600" cy="190500"/>
          </a:xfrm>
          <a:prstGeom prst="rect">
            <a:avLst/>
          </a:prstGeom>
        </p:spPr>
        <p:txBody>
          <a:bodyPr/>
          <a:lstStyle>
            <a:lvl1pPr>
              <a:defRPr/>
            </a:lvl1pPr>
          </a:lstStyle>
          <a:p>
            <a:r>
              <a:rPr lang="en-US"/>
              <a:t>www.ehc.vn</a:t>
            </a:r>
          </a:p>
        </p:txBody>
      </p:sp>
      <p:sp>
        <p:nvSpPr>
          <p:cNvPr id="6" name="Footer Placeholder 5"/>
          <p:cNvSpPr>
            <a:spLocks noGrp="1"/>
          </p:cNvSpPr>
          <p:nvPr>
            <p:ph type="ftr" sz="quarter" idx="11"/>
          </p:nvPr>
        </p:nvSpPr>
        <p:spPr/>
        <p:txBody>
          <a:bodyPr/>
          <a:lstStyle>
            <a:lvl1pPr>
              <a:defRPr/>
            </a:lvl1pPr>
          </a:lstStyle>
          <a:p>
            <a:r>
              <a:rPr lang="en-US"/>
              <a:t>Company Logo</a:t>
            </a:r>
          </a:p>
        </p:txBody>
      </p:sp>
      <p:sp>
        <p:nvSpPr>
          <p:cNvPr id="7" name="Slide Number Placeholder 6"/>
          <p:cNvSpPr>
            <a:spLocks noGrp="1"/>
          </p:cNvSpPr>
          <p:nvPr>
            <p:ph type="sldNum" sz="quarter" idx="12"/>
          </p:nvPr>
        </p:nvSpPr>
        <p:spPr/>
        <p:txBody>
          <a:bodyPr/>
          <a:lstStyle>
            <a:lvl1pPr>
              <a:defRPr/>
            </a:lvl1pPr>
          </a:lstStyle>
          <a:p>
            <a:fld id="{5590F6AD-9309-4A57-BE84-2EE796690430}" type="slidenum">
              <a:rPr lang="en-US"/>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5080" y="114300"/>
            <a:ext cx="1472719" cy="694385"/>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lgn="l" rtl="0" eaLnBrk="1" fontAlgn="base" hangingPunct="1">
              <a:spcBef>
                <a:spcPct val="0"/>
              </a:spcBef>
              <a:spcAft>
                <a:spcPct val="0"/>
              </a:spcAft>
              <a:defRPr lang="en-US" sz="2800" b="1">
                <a:solidFill>
                  <a:schemeClr val="bg1">
                    <a:lumMod val="95000"/>
                  </a:schemeClr>
                </a:solidFill>
                <a:latin typeface="+mj-lt"/>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81000" y="628650"/>
            <a:ext cx="5943600" cy="190500"/>
          </a:xfrm>
          <a:prstGeom prst="rect">
            <a:avLst/>
          </a:prstGeom>
        </p:spPr>
        <p:txBody>
          <a:bodyPr/>
          <a:lstStyle>
            <a:lvl1pPr>
              <a:defRPr/>
            </a:lvl1pPr>
          </a:lstStyle>
          <a:p>
            <a:r>
              <a:rPr lang="en-US"/>
              <a:t>www.ehc.vn</a:t>
            </a:r>
          </a:p>
        </p:txBody>
      </p:sp>
      <p:sp>
        <p:nvSpPr>
          <p:cNvPr id="8" name="Footer Placeholder 7"/>
          <p:cNvSpPr>
            <a:spLocks noGrp="1"/>
          </p:cNvSpPr>
          <p:nvPr>
            <p:ph type="ftr" sz="quarter" idx="11"/>
          </p:nvPr>
        </p:nvSpPr>
        <p:spPr/>
        <p:txBody>
          <a:bodyPr/>
          <a:lstStyle>
            <a:lvl1pPr>
              <a:defRPr/>
            </a:lvl1pPr>
          </a:lstStyle>
          <a:p>
            <a:r>
              <a:rPr lang="en-US"/>
              <a:t>Company Logo</a:t>
            </a:r>
          </a:p>
        </p:txBody>
      </p:sp>
      <p:sp>
        <p:nvSpPr>
          <p:cNvPr id="9" name="Slide Number Placeholder 8"/>
          <p:cNvSpPr>
            <a:spLocks noGrp="1"/>
          </p:cNvSpPr>
          <p:nvPr>
            <p:ph type="sldNum" sz="quarter" idx="12"/>
          </p:nvPr>
        </p:nvSpPr>
        <p:spPr/>
        <p:txBody>
          <a:bodyPr/>
          <a:lstStyle>
            <a:lvl1pPr>
              <a:defRPr/>
            </a:lvl1pPr>
          </a:lstStyle>
          <a:p>
            <a:fld id="{96200F4B-0833-44F2-A308-41A9FFDED758}" type="slidenum">
              <a:rPr lang="en-US"/>
              <a:pPr/>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5080" y="114300"/>
            <a:ext cx="1472719" cy="694385"/>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rtl="0" eaLnBrk="1" fontAlgn="base" hangingPunct="1">
              <a:spcBef>
                <a:spcPct val="0"/>
              </a:spcBef>
              <a:spcAft>
                <a:spcPct val="0"/>
              </a:spcAft>
              <a:defRPr lang="en-US" sz="2400" b="1" dirty="0">
                <a:solidFill>
                  <a:schemeClr val="bg1">
                    <a:lumMod val="95000"/>
                  </a:schemeClr>
                </a:solidFill>
                <a:latin typeface="+mj-lt"/>
                <a:ea typeface="+mj-ea"/>
                <a:cs typeface="+mj-cs"/>
              </a:defRPr>
            </a:lvl1pPr>
          </a:lstStyle>
          <a:p>
            <a:r>
              <a:rPr lang="en-US" dirty="0"/>
              <a:t>Click to edit Master title style</a:t>
            </a:r>
          </a:p>
        </p:txBody>
      </p:sp>
      <p:sp>
        <p:nvSpPr>
          <p:cNvPr id="3" name="Date Placeholder 2"/>
          <p:cNvSpPr>
            <a:spLocks noGrp="1"/>
          </p:cNvSpPr>
          <p:nvPr>
            <p:ph type="dt" sz="half" idx="10"/>
          </p:nvPr>
        </p:nvSpPr>
        <p:spPr>
          <a:xfrm>
            <a:off x="381000" y="628650"/>
            <a:ext cx="5943600" cy="190500"/>
          </a:xfrm>
          <a:prstGeom prst="rect">
            <a:avLst/>
          </a:prstGeom>
        </p:spPr>
        <p:txBody>
          <a:bodyPr/>
          <a:lstStyle>
            <a:lvl1pPr>
              <a:defRPr/>
            </a:lvl1pPr>
          </a:lstStyle>
          <a:p>
            <a:r>
              <a:rPr lang="en-US"/>
              <a:t>www.ehc.vn</a:t>
            </a:r>
          </a:p>
        </p:txBody>
      </p:sp>
      <p:sp>
        <p:nvSpPr>
          <p:cNvPr id="4" name="Footer Placeholder 3"/>
          <p:cNvSpPr>
            <a:spLocks noGrp="1"/>
          </p:cNvSpPr>
          <p:nvPr>
            <p:ph type="ftr" sz="quarter" idx="11"/>
          </p:nvPr>
        </p:nvSpPr>
        <p:spPr/>
        <p:txBody>
          <a:bodyPr/>
          <a:lstStyle>
            <a:lvl1pPr>
              <a:defRPr/>
            </a:lvl1pPr>
          </a:lstStyle>
          <a:p>
            <a:r>
              <a:rPr lang="en-US"/>
              <a:t>Company Logo</a:t>
            </a:r>
          </a:p>
        </p:txBody>
      </p:sp>
      <p:sp>
        <p:nvSpPr>
          <p:cNvPr id="5" name="Slide Number Placeholder 4"/>
          <p:cNvSpPr>
            <a:spLocks noGrp="1"/>
          </p:cNvSpPr>
          <p:nvPr>
            <p:ph type="sldNum" sz="quarter" idx="12"/>
          </p:nvPr>
        </p:nvSpPr>
        <p:spPr/>
        <p:txBody>
          <a:bodyPr/>
          <a:lstStyle>
            <a:lvl1pPr>
              <a:defRPr/>
            </a:lvl1pPr>
          </a:lstStyle>
          <a:p>
            <a:fld id="{70F2C8B3-1B96-4D49-986D-F5669CCF1527}" type="slidenum">
              <a:rPr lang="en-US"/>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5080" y="114300"/>
            <a:ext cx="1472719" cy="694385"/>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rtl="0" eaLnBrk="1" fontAlgn="base" hangingPunct="1">
              <a:spcBef>
                <a:spcPct val="0"/>
              </a:spcBef>
              <a:spcAft>
                <a:spcPct val="0"/>
              </a:spcAft>
              <a:defRPr lang="en-US" sz="2400" b="1" dirty="0">
                <a:solidFill>
                  <a:schemeClr val="bg1">
                    <a:lumMod val="95000"/>
                  </a:schemeClr>
                </a:solidFill>
                <a:latin typeface="+mj-lt"/>
                <a:ea typeface="+mj-ea"/>
                <a:cs typeface="+mj-cs"/>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Company Logo</a:t>
            </a:r>
          </a:p>
        </p:txBody>
      </p:sp>
      <p:sp>
        <p:nvSpPr>
          <p:cNvPr id="4" name="Slide Number Placeholder 3"/>
          <p:cNvSpPr>
            <a:spLocks noGrp="1"/>
          </p:cNvSpPr>
          <p:nvPr>
            <p:ph type="sldNum" sz="quarter" idx="11"/>
          </p:nvPr>
        </p:nvSpPr>
        <p:spPr/>
        <p:txBody>
          <a:bodyPr/>
          <a:lstStyle/>
          <a:p>
            <a:fld id="{A2A2BD1B-828C-4345-9225-27D2780891C9}" type="slidenum">
              <a:rPr lang="en-US" smtClean="0"/>
              <a:pPr/>
              <a:t>‹#›</a:t>
            </a:fld>
            <a:endParaRPr lang="en-US"/>
          </a:p>
        </p:txBody>
      </p:sp>
    </p:spTree>
    <p:extLst>
      <p:ext uri="{BB962C8B-B14F-4D97-AF65-F5344CB8AC3E}">
        <p14:creationId xmlns:p14="http://schemas.microsoft.com/office/powerpoint/2010/main" val="254869501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1000" y="628650"/>
            <a:ext cx="5943600" cy="190500"/>
          </a:xfrm>
          <a:prstGeom prst="rect">
            <a:avLst/>
          </a:prstGeom>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US"/>
              <a:t>www.ehc.vn</a:t>
            </a:r>
          </a:p>
        </p:txBody>
      </p:sp>
      <p:sp>
        <p:nvSpPr>
          <p:cNvPr id="6" name="Footer Placeholder 5"/>
          <p:cNvSpPr>
            <a:spLocks noGrp="1"/>
          </p:cNvSpPr>
          <p:nvPr>
            <p:ph type="ftr" sz="quarter" idx="11"/>
          </p:nvPr>
        </p:nvSpPr>
        <p:spPr/>
        <p:txBody>
          <a:bodyPr/>
          <a:lstStyle>
            <a:lvl1pPr>
              <a:defRPr/>
            </a:lvl1pPr>
          </a:lstStyle>
          <a:p>
            <a:r>
              <a:rPr lang="en-US"/>
              <a:t>Company Logo</a:t>
            </a:r>
          </a:p>
        </p:txBody>
      </p:sp>
      <p:sp>
        <p:nvSpPr>
          <p:cNvPr id="7" name="Slide Number Placeholder 6"/>
          <p:cNvSpPr>
            <a:spLocks noGrp="1"/>
          </p:cNvSpPr>
          <p:nvPr>
            <p:ph type="sldNum" sz="quarter" idx="12"/>
          </p:nvPr>
        </p:nvSpPr>
        <p:spPr/>
        <p:txBody>
          <a:bodyPr/>
          <a:lstStyle>
            <a:lvl1pPr>
              <a:defRPr/>
            </a:lvl1pPr>
          </a:lstStyle>
          <a:p>
            <a:fld id="{790B8B3C-E1F0-4BE1-8E9C-8BF08246BA3A}"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Rectangle 15"/>
          <p:cNvSpPr>
            <a:spLocks noChangeArrowheads="1"/>
          </p:cNvSpPr>
          <p:nvPr/>
        </p:nvSpPr>
        <p:spPr bwMode="gray">
          <a:xfrm>
            <a:off x="0" y="598885"/>
            <a:ext cx="9144000" cy="234553"/>
          </a:xfrm>
          <a:prstGeom prst="rect">
            <a:avLst/>
          </a:prstGeom>
          <a:solidFill>
            <a:srgbClr val="4C216D"/>
          </a:solidFill>
          <a:ln w="9525">
            <a:noFill/>
            <a:miter lim="800000"/>
            <a:headEnd/>
            <a:tailEnd/>
          </a:ln>
          <a:effectLst/>
        </p:spPr>
        <p:txBody>
          <a:bodyPr wrap="none" anchor="ctr"/>
          <a:lstStyle/>
          <a:p>
            <a:endParaRPr lang="en-US"/>
          </a:p>
        </p:txBody>
      </p:sp>
      <p:sp>
        <p:nvSpPr>
          <p:cNvPr id="1040" name="Rectangle 16"/>
          <p:cNvSpPr>
            <a:spLocks noChangeArrowheads="1"/>
          </p:cNvSpPr>
          <p:nvPr/>
        </p:nvSpPr>
        <p:spPr bwMode="white">
          <a:xfrm>
            <a:off x="0" y="0"/>
            <a:ext cx="9144000" cy="627460"/>
          </a:xfrm>
          <a:prstGeom prst="rect">
            <a:avLst/>
          </a:prstGeom>
          <a:solidFill>
            <a:srgbClr val="7030A0"/>
          </a:solidFill>
          <a:ln w="9525">
            <a:noFill/>
            <a:miter lim="800000"/>
            <a:headEnd/>
            <a:tailEnd/>
          </a:ln>
          <a:effectLst/>
        </p:spPr>
        <p:txBody>
          <a:bodyPr wrap="none" anchor="ctr"/>
          <a:lstStyle/>
          <a:p>
            <a:endParaRPr lang="en-US"/>
          </a:p>
        </p:txBody>
      </p:sp>
      <p:sp>
        <p:nvSpPr>
          <p:cNvPr id="1027" name="Rectangle 3"/>
          <p:cNvSpPr>
            <a:spLocks noGrp="1" noChangeArrowheads="1"/>
          </p:cNvSpPr>
          <p:nvPr>
            <p:ph type="body" idx="1"/>
          </p:nvPr>
        </p:nvSpPr>
        <p:spPr bwMode="auto">
          <a:xfrm>
            <a:off x="457200" y="931069"/>
            <a:ext cx="8229600" cy="393620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6324600" y="4923235"/>
            <a:ext cx="2362200" cy="1833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latin typeface="+mn-lt"/>
              </a:defRPr>
            </a:lvl1pPr>
          </a:lstStyle>
          <a:p>
            <a:r>
              <a:rPr lang="en-US"/>
              <a:t>Company Logo</a:t>
            </a:r>
          </a:p>
        </p:txBody>
      </p:sp>
      <p:sp>
        <p:nvSpPr>
          <p:cNvPr id="1030" name="Rectangle 6"/>
          <p:cNvSpPr>
            <a:spLocks noGrp="1" noChangeArrowheads="1"/>
          </p:cNvSpPr>
          <p:nvPr>
            <p:ph type="sldNum" sz="quarter" idx="4"/>
          </p:nvPr>
        </p:nvSpPr>
        <p:spPr bwMode="auto">
          <a:xfrm>
            <a:off x="3124200" y="4914900"/>
            <a:ext cx="2133600" cy="1762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2A2BD1B-828C-4345-9225-27D2780891C9}" type="slidenum">
              <a:rPr lang="en-US"/>
              <a:pPr/>
              <a:t>‹#›</a:t>
            </a:fld>
            <a:endParaRPr lang="en-US"/>
          </a:p>
        </p:txBody>
      </p:sp>
      <p:sp>
        <p:nvSpPr>
          <p:cNvPr id="1026" name="Rectangle 2"/>
          <p:cNvSpPr>
            <a:spLocks noGrp="1" noChangeArrowheads="1"/>
          </p:cNvSpPr>
          <p:nvPr>
            <p:ph type="title"/>
          </p:nvPr>
        </p:nvSpPr>
        <p:spPr bwMode="black">
          <a:xfrm>
            <a:off x="381000" y="114301"/>
            <a:ext cx="7391400" cy="4226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2" r:id="rId8"/>
    <p:sldLayoutId id="2147483656" r:id="rId9"/>
    <p:sldLayoutId id="2147483657" r:id="rId10"/>
    <p:sldLayoutId id="2147483658" r:id="rId11"/>
    <p:sldLayoutId id="2147483659" r:id="rId12"/>
    <p:sldLayoutId id="2147483660" r:id="rId13"/>
    <p:sldLayoutId id="2147483661" r:id="rId14"/>
  </p:sldLayoutIdLst>
  <mc:AlternateContent xmlns:mc="http://schemas.openxmlformats.org/markup-compatibility/2006" xmlns:p14="http://schemas.microsoft.com/office/powerpoint/2010/main">
    <mc:Choice Requires="p14">
      <p:transition p14:dur="250"/>
    </mc:Choice>
    <mc:Fallback xmlns="">
      <p:transition/>
    </mc:Fallback>
  </mc:AlternateContent>
  <p:hf hdr="0" ftr="0" dt="0"/>
  <p:txStyles>
    <p:titleStyle>
      <a:lvl1pPr algn="l" rtl="0" eaLnBrk="1" fontAlgn="base" hangingPunct="1">
        <a:spcBef>
          <a:spcPct val="0"/>
        </a:spcBef>
        <a:spcAft>
          <a:spcPct val="0"/>
        </a:spcAft>
        <a:defRPr lang="en-US" sz="2400" b="1" smtClean="0">
          <a:solidFill>
            <a:schemeClr val="bg1">
              <a:lumMod val="95000"/>
            </a:schemeClr>
          </a:solidFill>
          <a:latin typeface="+mj-lt"/>
          <a:ea typeface="+mj-ea"/>
          <a:cs typeface="+mj-cs"/>
        </a:defRPr>
      </a:lvl1pPr>
      <a:lvl2pPr algn="l" rtl="0" eaLnBrk="1" fontAlgn="base" hangingPunct="1">
        <a:spcBef>
          <a:spcPct val="0"/>
        </a:spcBef>
        <a:spcAft>
          <a:spcPct val="0"/>
        </a:spcAft>
        <a:defRPr sz="3200" b="1">
          <a:solidFill>
            <a:schemeClr val="bg1"/>
          </a:solidFill>
          <a:latin typeface="Verdana" pitchFamily="34" charset="0"/>
        </a:defRPr>
      </a:lvl2pPr>
      <a:lvl3pPr algn="l" rtl="0" eaLnBrk="1" fontAlgn="base" hangingPunct="1">
        <a:spcBef>
          <a:spcPct val="0"/>
        </a:spcBef>
        <a:spcAft>
          <a:spcPct val="0"/>
        </a:spcAft>
        <a:defRPr sz="3200" b="1">
          <a:solidFill>
            <a:schemeClr val="bg1"/>
          </a:solidFill>
          <a:latin typeface="Verdana" pitchFamily="34" charset="0"/>
        </a:defRPr>
      </a:lvl3pPr>
      <a:lvl4pPr algn="l" rtl="0" eaLnBrk="1" fontAlgn="base" hangingPunct="1">
        <a:spcBef>
          <a:spcPct val="0"/>
        </a:spcBef>
        <a:spcAft>
          <a:spcPct val="0"/>
        </a:spcAft>
        <a:defRPr sz="3200" b="1">
          <a:solidFill>
            <a:schemeClr val="bg1"/>
          </a:solidFill>
          <a:latin typeface="Verdana" pitchFamily="34" charset="0"/>
        </a:defRPr>
      </a:lvl4pPr>
      <a:lvl5pPr algn="l" rtl="0" eaLnBrk="1" fontAlgn="base" hangingPunct="1">
        <a:spcBef>
          <a:spcPct val="0"/>
        </a:spcBef>
        <a:spcAft>
          <a:spcPct val="0"/>
        </a:spcAft>
        <a:defRPr sz="3200" b="1">
          <a:solidFill>
            <a:schemeClr val="bg1"/>
          </a:solidFill>
          <a:latin typeface="Verdana" pitchFamily="34" charset="0"/>
        </a:defRPr>
      </a:lvl5pPr>
      <a:lvl6pPr marL="457200" algn="l" rtl="0" eaLnBrk="1" fontAlgn="base" hangingPunct="1">
        <a:spcBef>
          <a:spcPct val="0"/>
        </a:spcBef>
        <a:spcAft>
          <a:spcPct val="0"/>
        </a:spcAft>
        <a:defRPr sz="3200" b="1">
          <a:solidFill>
            <a:schemeClr val="bg1"/>
          </a:solidFill>
          <a:latin typeface="Verdana" pitchFamily="34" charset="0"/>
        </a:defRPr>
      </a:lvl6pPr>
      <a:lvl7pPr marL="914400" algn="l" rtl="0" eaLnBrk="1" fontAlgn="base" hangingPunct="1">
        <a:spcBef>
          <a:spcPct val="0"/>
        </a:spcBef>
        <a:spcAft>
          <a:spcPct val="0"/>
        </a:spcAft>
        <a:defRPr sz="3200" b="1">
          <a:solidFill>
            <a:schemeClr val="bg1"/>
          </a:solidFill>
          <a:latin typeface="Verdana" pitchFamily="34" charset="0"/>
        </a:defRPr>
      </a:lvl7pPr>
      <a:lvl8pPr marL="1371600" algn="l" rtl="0" eaLnBrk="1" fontAlgn="base" hangingPunct="1">
        <a:spcBef>
          <a:spcPct val="0"/>
        </a:spcBef>
        <a:spcAft>
          <a:spcPct val="0"/>
        </a:spcAft>
        <a:defRPr sz="3200" b="1">
          <a:solidFill>
            <a:schemeClr val="bg1"/>
          </a:solidFill>
          <a:latin typeface="Verdana" pitchFamily="34" charset="0"/>
        </a:defRPr>
      </a:lvl8pPr>
      <a:lvl9pPr marL="1828800" algn="l" rtl="0" eaLnBrk="1" fontAlgn="base" hangingPunct="1">
        <a:spcBef>
          <a:spcPct val="0"/>
        </a:spcBef>
        <a:spcAft>
          <a:spcPct val="0"/>
        </a:spcAft>
        <a:defRPr sz="3200" b="1">
          <a:solidFill>
            <a:schemeClr val="bg1"/>
          </a:solidFill>
          <a:latin typeface="Verdana" pitchFamily="34"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v"/>
        <a:defRPr sz="2800" b="1">
          <a:solidFill>
            <a:schemeClr val="tx2"/>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pitchFamily="34"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pitchFamily="34" charset="0"/>
        </a:defRPr>
      </a:lvl3pPr>
      <a:lvl4pPr marL="1600200" indent="-228600" algn="l" rtl="0" eaLnBrk="1" fontAlgn="base" hangingPunct="1">
        <a:spcBef>
          <a:spcPct val="20000"/>
        </a:spcBef>
        <a:spcAft>
          <a:spcPct val="0"/>
        </a:spcAft>
        <a:buChar char="–"/>
        <a:defRPr sz="2000">
          <a:solidFill>
            <a:schemeClr val="tx1"/>
          </a:solidFill>
          <a:latin typeface="Arial" pitchFamily="34" charset="0"/>
        </a:defRPr>
      </a:lvl4pPr>
      <a:lvl5pPr marL="2057400" indent="-228600" algn="l" rtl="0" eaLnBrk="1" fontAlgn="base" hangingPunct="1">
        <a:spcBef>
          <a:spcPct val="20000"/>
        </a:spcBef>
        <a:spcAft>
          <a:spcPct val="0"/>
        </a:spcAft>
        <a:buChar char="»"/>
        <a:defRPr sz="2000">
          <a:solidFill>
            <a:schemeClr val="tx1"/>
          </a:solidFill>
          <a:latin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Arial" pitchFamily="34" charset="0"/>
        </a:defRPr>
      </a:lvl6pPr>
      <a:lvl7pPr marL="2971800" indent="-228600" algn="l" rtl="0" eaLnBrk="1" fontAlgn="base" hangingPunct="1">
        <a:spcBef>
          <a:spcPct val="20000"/>
        </a:spcBef>
        <a:spcAft>
          <a:spcPct val="0"/>
        </a:spcAft>
        <a:buChar char="»"/>
        <a:defRPr sz="2000">
          <a:solidFill>
            <a:schemeClr val="tx1"/>
          </a:solidFill>
          <a:latin typeface="Arial" pitchFamily="34" charset="0"/>
        </a:defRPr>
      </a:lvl7pPr>
      <a:lvl8pPr marL="3429000" indent="-228600" algn="l" rtl="0" eaLnBrk="1" fontAlgn="base" hangingPunct="1">
        <a:spcBef>
          <a:spcPct val="20000"/>
        </a:spcBef>
        <a:spcAft>
          <a:spcPct val="0"/>
        </a:spcAft>
        <a:buChar char="»"/>
        <a:defRPr sz="2000">
          <a:solidFill>
            <a:schemeClr val="tx1"/>
          </a:solidFill>
          <a:latin typeface="Arial" pitchFamily="34" charset="0"/>
        </a:defRPr>
      </a:lvl8pPr>
      <a:lvl9pPr marL="3886200" indent="-228600" algn="l" rtl="0" eaLnBrk="1" fontAlgn="base" hangingPunct="1">
        <a:spcBef>
          <a:spcPct val="20000"/>
        </a:spcBef>
        <a:spcAft>
          <a:spcPct val="0"/>
        </a:spcAft>
        <a:buChar char="»"/>
        <a:defRPr sz="20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ale@ehc.vn"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mailto:sale@ehc.vn"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1581150"/>
            <a:ext cx="7772400" cy="1676401"/>
          </a:xfrm>
        </p:spPr>
        <p:txBody>
          <a:bodyPr/>
          <a:lstStyle/>
          <a:p>
            <a:pPr algn="ctr"/>
            <a:r>
              <a:rPr lang="en-US" sz="2400">
                <a:solidFill>
                  <a:srgbClr val="9900CC"/>
                </a:solidFill>
                <a:latin typeface="Cambria" pitchFamily="18" charset="0"/>
              </a:rPr>
              <a:t>GIỚI THIỆU GIẢI </a:t>
            </a:r>
            <a:r>
              <a:rPr lang="en-US" sz="2400" dirty="0">
                <a:solidFill>
                  <a:srgbClr val="9900CC"/>
                </a:solidFill>
                <a:latin typeface="Cambria" pitchFamily="18" charset="0"/>
              </a:rPr>
              <a:t>PHÁP </a:t>
            </a:r>
            <a:br>
              <a:rPr lang="en-US" sz="2800">
                <a:solidFill>
                  <a:srgbClr val="9900CC"/>
                </a:solidFill>
                <a:latin typeface="Cambria" pitchFamily="18" charset="0"/>
              </a:rPr>
            </a:br>
            <a:r>
              <a:rPr lang="en-US" sz="2400">
                <a:solidFill>
                  <a:srgbClr val="9900CC"/>
                </a:solidFill>
                <a:latin typeface="Cambria" pitchFamily="18" charset="0"/>
              </a:rPr>
              <a:t>CHUYỂN ĐỔI SỐ TOÀN DIỆN</a:t>
            </a:r>
            <a:br>
              <a:rPr lang="en-US" sz="4000">
                <a:solidFill>
                  <a:srgbClr val="9900CC"/>
                </a:solidFill>
                <a:latin typeface="Cambria" pitchFamily="18" charset="0"/>
              </a:rPr>
            </a:br>
            <a:r>
              <a:rPr lang="en-US" sz="2800">
                <a:solidFill>
                  <a:srgbClr val="009900"/>
                </a:solidFill>
                <a:latin typeface="Cambria" pitchFamily="18" charset="0"/>
              </a:rPr>
              <a:t>XÂY DỰNG BỆNH VIỆN THÔNG MINH </a:t>
            </a:r>
            <a:endParaRPr lang="en-US" sz="4000" b="0" i="1" dirty="0">
              <a:solidFill>
                <a:srgbClr val="0070C0"/>
              </a:solidFill>
              <a:latin typeface="Cambria" pitchFamily="18" charset="0"/>
            </a:endParaRPr>
          </a:p>
        </p:txBody>
      </p:sp>
      <p:sp>
        <p:nvSpPr>
          <p:cNvPr id="5" name="Title 4"/>
          <p:cNvSpPr txBox="1">
            <a:spLocks/>
          </p:cNvSpPr>
          <p:nvPr/>
        </p:nvSpPr>
        <p:spPr bwMode="black">
          <a:xfrm>
            <a:off x="981075" y="4629150"/>
            <a:ext cx="7391400" cy="3842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bg1"/>
                </a:solidFill>
                <a:latin typeface="Verdana" pitchFamily="34" charset="0"/>
              </a:defRPr>
            </a:lvl2pPr>
            <a:lvl3pPr algn="l" rtl="0" eaLnBrk="1" fontAlgn="base" hangingPunct="1">
              <a:spcBef>
                <a:spcPct val="0"/>
              </a:spcBef>
              <a:spcAft>
                <a:spcPct val="0"/>
              </a:spcAft>
              <a:defRPr sz="3200" b="1">
                <a:solidFill>
                  <a:schemeClr val="bg1"/>
                </a:solidFill>
                <a:latin typeface="Verdana" pitchFamily="34" charset="0"/>
              </a:defRPr>
            </a:lvl3pPr>
            <a:lvl4pPr algn="l" rtl="0" eaLnBrk="1" fontAlgn="base" hangingPunct="1">
              <a:spcBef>
                <a:spcPct val="0"/>
              </a:spcBef>
              <a:spcAft>
                <a:spcPct val="0"/>
              </a:spcAft>
              <a:defRPr sz="3200" b="1">
                <a:solidFill>
                  <a:schemeClr val="bg1"/>
                </a:solidFill>
                <a:latin typeface="Verdana" pitchFamily="34" charset="0"/>
              </a:defRPr>
            </a:lvl4pPr>
            <a:lvl5pPr algn="l" rtl="0" eaLnBrk="1" fontAlgn="base" hangingPunct="1">
              <a:spcBef>
                <a:spcPct val="0"/>
              </a:spcBef>
              <a:spcAft>
                <a:spcPct val="0"/>
              </a:spcAft>
              <a:defRPr sz="3200" b="1">
                <a:solidFill>
                  <a:schemeClr val="bg1"/>
                </a:solidFill>
                <a:latin typeface="Verdana" pitchFamily="34" charset="0"/>
              </a:defRPr>
            </a:lvl5pPr>
            <a:lvl6pPr marL="457200" algn="l" rtl="0" eaLnBrk="1" fontAlgn="base" hangingPunct="1">
              <a:spcBef>
                <a:spcPct val="0"/>
              </a:spcBef>
              <a:spcAft>
                <a:spcPct val="0"/>
              </a:spcAft>
              <a:defRPr sz="3200" b="1">
                <a:solidFill>
                  <a:schemeClr val="bg1"/>
                </a:solidFill>
                <a:latin typeface="Verdana" pitchFamily="34" charset="0"/>
              </a:defRPr>
            </a:lvl6pPr>
            <a:lvl7pPr marL="914400" algn="l" rtl="0" eaLnBrk="1" fontAlgn="base" hangingPunct="1">
              <a:spcBef>
                <a:spcPct val="0"/>
              </a:spcBef>
              <a:spcAft>
                <a:spcPct val="0"/>
              </a:spcAft>
              <a:defRPr sz="3200" b="1">
                <a:solidFill>
                  <a:schemeClr val="bg1"/>
                </a:solidFill>
                <a:latin typeface="Verdana" pitchFamily="34" charset="0"/>
              </a:defRPr>
            </a:lvl7pPr>
            <a:lvl8pPr marL="1371600" algn="l" rtl="0" eaLnBrk="1" fontAlgn="base" hangingPunct="1">
              <a:spcBef>
                <a:spcPct val="0"/>
              </a:spcBef>
              <a:spcAft>
                <a:spcPct val="0"/>
              </a:spcAft>
              <a:defRPr sz="3200" b="1">
                <a:solidFill>
                  <a:schemeClr val="bg1"/>
                </a:solidFill>
                <a:latin typeface="Verdana" pitchFamily="34" charset="0"/>
              </a:defRPr>
            </a:lvl8pPr>
            <a:lvl9pPr marL="1828800" algn="l" rtl="0" eaLnBrk="1" fontAlgn="base" hangingPunct="1">
              <a:spcBef>
                <a:spcPct val="0"/>
              </a:spcBef>
              <a:spcAft>
                <a:spcPct val="0"/>
              </a:spcAft>
              <a:defRPr sz="3200" b="1">
                <a:solidFill>
                  <a:schemeClr val="bg1"/>
                </a:solidFill>
                <a:latin typeface="Verdana" pitchFamily="34" charset="0"/>
              </a:defRPr>
            </a:lvl9pPr>
          </a:lstStyle>
          <a:p>
            <a:pPr algn="ctr"/>
            <a:r>
              <a:rPr lang="en-US" sz="1400" b="0" dirty="0">
                <a:solidFill>
                  <a:srgbClr val="008080"/>
                </a:solidFill>
              </a:rPr>
              <a:t>Liên </a:t>
            </a:r>
            <a:r>
              <a:rPr lang="en-US" sz="1400" b="0" dirty="0" err="1">
                <a:solidFill>
                  <a:srgbClr val="008080"/>
                </a:solidFill>
              </a:rPr>
              <a:t>hệ</a:t>
            </a:r>
            <a:r>
              <a:rPr lang="en-US" sz="1400" b="0">
                <a:solidFill>
                  <a:srgbClr val="008080"/>
                </a:solidFill>
              </a:rPr>
              <a:t>: </a:t>
            </a:r>
            <a:r>
              <a:rPr lang="en-US" sz="1400" b="0">
                <a:solidFill>
                  <a:srgbClr val="0066FF"/>
                </a:solidFill>
                <a:hlinkClick r:id="rId3"/>
              </a:rPr>
              <a:t>sale@ehc.vn</a:t>
            </a:r>
            <a:r>
              <a:rPr lang="en-US" sz="1400" b="0">
                <a:solidFill>
                  <a:srgbClr val="0066FF"/>
                </a:solidFill>
              </a:rPr>
              <a:t> – 0989.359.994</a:t>
            </a:r>
            <a:endParaRPr lang="en-US" sz="1600" b="0">
              <a:solidFill>
                <a:srgbClr val="9900CC"/>
              </a:solidFill>
            </a:endParaRPr>
          </a:p>
        </p:txBody>
      </p:sp>
      <p:sp>
        <p:nvSpPr>
          <p:cNvPr id="7" name="TextBox 6"/>
          <p:cNvSpPr txBox="1"/>
          <p:nvPr/>
        </p:nvSpPr>
        <p:spPr>
          <a:xfrm>
            <a:off x="1941513" y="4400550"/>
            <a:ext cx="5334000" cy="338554"/>
          </a:xfrm>
          <a:prstGeom prst="rect">
            <a:avLst/>
          </a:prstGeom>
          <a:noFill/>
        </p:spPr>
        <p:txBody>
          <a:bodyPr wrap="square" rtlCol="0">
            <a:spAutoFit/>
          </a:bodyPr>
          <a:lstStyle/>
          <a:p>
            <a:pPr algn="ctr"/>
            <a:r>
              <a:rPr lang="en-US" sz="1600">
                <a:solidFill>
                  <a:srgbClr val="006600"/>
                </a:solidFill>
              </a:rPr>
              <a:t>Công ty CP Công Nghệ EHC Việt Nam - EHC.VN</a:t>
            </a:r>
          </a:p>
        </p:txBody>
      </p:sp>
    </p:spTree>
    <p:extLst>
      <p:ext uri="{BB962C8B-B14F-4D97-AF65-F5344CB8AC3E}">
        <p14:creationId xmlns:p14="http://schemas.microsoft.com/office/powerpoint/2010/main" val="236964418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27F8E-4719-A6FA-2756-6429AFFD03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B8D42D-57BC-C27C-B710-69EADDE57D71}"/>
              </a:ext>
            </a:extLst>
          </p:cNvPr>
          <p:cNvSpPr>
            <a:spLocks noGrp="1"/>
          </p:cNvSpPr>
          <p:nvPr>
            <p:ph type="title"/>
          </p:nvPr>
        </p:nvSpPr>
        <p:spPr/>
        <p:txBody>
          <a:bodyPr/>
          <a:lstStyle/>
          <a:p>
            <a:r>
              <a:rPr lang="en-US" sz="2000"/>
              <a:t>Lộ trình triển khai</a:t>
            </a:r>
          </a:p>
        </p:txBody>
      </p:sp>
      <p:graphicFrame>
        <p:nvGraphicFramePr>
          <p:cNvPr id="5" name="Content Placeholder 4">
            <a:extLst>
              <a:ext uri="{FF2B5EF4-FFF2-40B4-BE49-F238E27FC236}">
                <a16:creationId xmlns:a16="http://schemas.microsoft.com/office/drawing/2014/main" id="{0D592843-0438-8D22-8E4C-7ABC5B7D2668}"/>
              </a:ext>
            </a:extLst>
          </p:cNvPr>
          <p:cNvGraphicFramePr>
            <a:graphicFrameLocks noGrp="1"/>
          </p:cNvGraphicFramePr>
          <p:nvPr>
            <p:ph idx="1"/>
            <p:extLst>
              <p:ext uri="{D42A27DB-BD31-4B8C-83A1-F6EECF244321}">
                <p14:modId xmlns:p14="http://schemas.microsoft.com/office/powerpoint/2010/main" val="4192099471"/>
              </p:ext>
            </p:extLst>
          </p:nvPr>
        </p:nvGraphicFramePr>
        <p:xfrm>
          <a:off x="457200" y="931863"/>
          <a:ext cx="8229600" cy="3935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F44772CD-E018-4D54-905A-2AF0718FCC54}"/>
              </a:ext>
            </a:extLst>
          </p:cNvPr>
          <p:cNvSpPr>
            <a:spLocks noGrp="1"/>
          </p:cNvSpPr>
          <p:nvPr>
            <p:ph type="sldNum" sz="quarter" idx="12"/>
          </p:nvPr>
        </p:nvSpPr>
        <p:spPr/>
        <p:txBody>
          <a:bodyPr/>
          <a:lstStyle/>
          <a:p>
            <a:fld id="{B39C0BE6-07DE-484D-BE63-BEC29DE26A51}" type="slidenum">
              <a:rPr lang="en-US" smtClean="0"/>
              <a:pPr/>
              <a:t>10</a:t>
            </a:fld>
            <a:endParaRPr lang="en-US"/>
          </a:p>
        </p:txBody>
      </p:sp>
    </p:spTree>
    <p:extLst>
      <p:ext uri="{BB962C8B-B14F-4D97-AF65-F5344CB8AC3E}">
        <p14:creationId xmlns:p14="http://schemas.microsoft.com/office/powerpoint/2010/main" val="224356275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F6013A50-FB06-449B-976B-ED33AFDCE0D0}"/>
                                            </p:graphicEl>
                                          </p:spTgt>
                                        </p:tgtEl>
                                        <p:attrNameLst>
                                          <p:attrName>style.visibility</p:attrName>
                                        </p:attrNameLst>
                                      </p:cBhvr>
                                      <p:to>
                                        <p:strVal val="visible"/>
                                      </p:to>
                                    </p:set>
                                    <p:anim calcmode="lin" valueType="num">
                                      <p:cBhvr additive="base">
                                        <p:cTn id="7" dur="500" fill="hold"/>
                                        <p:tgtEl>
                                          <p:spTgt spid="5">
                                            <p:graphicEl>
                                              <a:dgm id="{F6013A50-FB06-449B-976B-ED33AFDCE0D0}"/>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F6013A50-FB06-449B-976B-ED33AFDCE0D0}"/>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2C8A7B4B-1437-47E4-B8F2-A0D5E4FF9DF8}"/>
                                            </p:graphicEl>
                                          </p:spTgt>
                                        </p:tgtEl>
                                        <p:attrNameLst>
                                          <p:attrName>style.visibility</p:attrName>
                                        </p:attrNameLst>
                                      </p:cBhvr>
                                      <p:to>
                                        <p:strVal val="visible"/>
                                      </p:to>
                                    </p:set>
                                    <p:anim calcmode="lin" valueType="num">
                                      <p:cBhvr additive="base">
                                        <p:cTn id="13" dur="500" fill="hold"/>
                                        <p:tgtEl>
                                          <p:spTgt spid="5">
                                            <p:graphicEl>
                                              <a:dgm id="{2C8A7B4B-1437-47E4-B8F2-A0D5E4FF9DF8}"/>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2C8A7B4B-1437-47E4-B8F2-A0D5E4FF9DF8}"/>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C20B21FC-2E3C-45F5-86D5-46C6A187AD11}"/>
                                            </p:graphicEl>
                                          </p:spTgt>
                                        </p:tgtEl>
                                        <p:attrNameLst>
                                          <p:attrName>style.visibility</p:attrName>
                                        </p:attrNameLst>
                                      </p:cBhvr>
                                      <p:to>
                                        <p:strVal val="visible"/>
                                      </p:to>
                                    </p:set>
                                    <p:anim calcmode="lin" valueType="num">
                                      <p:cBhvr additive="base">
                                        <p:cTn id="19" dur="500" fill="hold"/>
                                        <p:tgtEl>
                                          <p:spTgt spid="5">
                                            <p:graphicEl>
                                              <a:dgm id="{C20B21FC-2E3C-45F5-86D5-46C6A187AD11}"/>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C20B21FC-2E3C-45F5-86D5-46C6A187AD11}"/>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graphicEl>
                                              <a:dgm id="{0D8D86BA-2B8C-441E-AF14-EDDF199E728C}"/>
                                            </p:graphicEl>
                                          </p:spTgt>
                                        </p:tgtEl>
                                        <p:attrNameLst>
                                          <p:attrName>style.visibility</p:attrName>
                                        </p:attrNameLst>
                                      </p:cBhvr>
                                      <p:to>
                                        <p:strVal val="visible"/>
                                      </p:to>
                                    </p:set>
                                    <p:anim calcmode="lin" valueType="num">
                                      <p:cBhvr additive="base">
                                        <p:cTn id="25" dur="500" fill="hold"/>
                                        <p:tgtEl>
                                          <p:spTgt spid="5">
                                            <p:graphicEl>
                                              <a:dgm id="{0D8D86BA-2B8C-441E-AF14-EDDF199E728C}"/>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0D8D86BA-2B8C-441E-AF14-EDDF199E728C}"/>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graphicEl>
                                              <a:dgm id="{3E3A469F-0A0B-40C1-A9CD-6CD4A010D76C}"/>
                                            </p:graphicEl>
                                          </p:spTgt>
                                        </p:tgtEl>
                                        <p:attrNameLst>
                                          <p:attrName>style.visibility</p:attrName>
                                        </p:attrNameLst>
                                      </p:cBhvr>
                                      <p:to>
                                        <p:strVal val="visible"/>
                                      </p:to>
                                    </p:set>
                                    <p:anim calcmode="lin" valueType="num">
                                      <p:cBhvr additive="base">
                                        <p:cTn id="31" dur="500" fill="hold"/>
                                        <p:tgtEl>
                                          <p:spTgt spid="5">
                                            <p:graphicEl>
                                              <a:dgm id="{3E3A469F-0A0B-40C1-A9CD-6CD4A010D76C}"/>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3E3A469F-0A0B-40C1-A9CD-6CD4A010D76C}"/>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graphicEl>
                                              <a:dgm id="{3BADD2F0-EF99-4024-8ADA-93F73060FAD1}"/>
                                            </p:graphicEl>
                                          </p:spTgt>
                                        </p:tgtEl>
                                        <p:attrNameLst>
                                          <p:attrName>style.visibility</p:attrName>
                                        </p:attrNameLst>
                                      </p:cBhvr>
                                      <p:to>
                                        <p:strVal val="visible"/>
                                      </p:to>
                                    </p:set>
                                    <p:anim calcmode="lin" valueType="num">
                                      <p:cBhvr additive="base">
                                        <p:cTn id="37" dur="500" fill="hold"/>
                                        <p:tgtEl>
                                          <p:spTgt spid="5">
                                            <p:graphicEl>
                                              <a:dgm id="{3BADD2F0-EF99-4024-8ADA-93F73060FAD1}"/>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graphicEl>
                                              <a:dgm id="{3BADD2F0-EF99-4024-8ADA-93F73060FAD1}"/>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a:solidFill>
                  <a:schemeClr val="bg1">
                    <a:lumMod val="95000"/>
                  </a:schemeClr>
                </a:solidFill>
              </a:rPr>
              <a:t>LỢI ÍCH CHO</a:t>
            </a:r>
            <a:r>
              <a:rPr lang="en-US"/>
              <a:t> </a:t>
            </a:r>
            <a:r>
              <a:rPr lang="en-US" sz="2400">
                <a:solidFill>
                  <a:schemeClr val="bg1">
                    <a:lumMod val="95000"/>
                  </a:schemeClr>
                </a:solidFill>
              </a:rPr>
              <a:t>NGƯỜI BỆNH</a:t>
            </a:r>
          </a:p>
        </p:txBody>
      </p:sp>
      <p:sp>
        <p:nvSpPr>
          <p:cNvPr id="4" name="Slide Number Placeholder 3"/>
          <p:cNvSpPr>
            <a:spLocks noGrp="1"/>
          </p:cNvSpPr>
          <p:nvPr>
            <p:ph type="sldNum" sz="quarter" idx="12"/>
          </p:nvPr>
        </p:nvSpPr>
        <p:spPr/>
        <p:txBody>
          <a:bodyPr/>
          <a:lstStyle/>
          <a:p>
            <a:fld id="{B39C0BE6-07DE-484D-BE63-BEC29DE26A51}" type="slidenum">
              <a:rPr lang="en-US" smtClean="0"/>
              <a:pPr/>
              <a:t>11</a:t>
            </a:fld>
            <a:endParaRPr lang="en-US"/>
          </a:p>
        </p:txBody>
      </p:sp>
      <p:graphicFrame>
        <p:nvGraphicFramePr>
          <p:cNvPr id="8" name="Diagram 7"/>
          <p:cNvGraphicFramePr/>
          <p:nvPr>
            <p:extLst>
              <p:ext uri="{D42A27DB-BD31-4B8C-83A1-F6EECF244321}">
                <p14:modId xmlns:p14="http://schemas.microsoft.com/office/powerpoint/2010/main" val="1505669402"/>
              </p:ext>
            </p:extLst>
          </p:nvPr>
        </p:nvGraphicFramePr>
        <p:xfrm>
          <a:off x="1447800" y="849536"/>
          <a:ext cx="8229600" cy="335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304800" y="4324350"/>
            <a:ext cx="8610600" cy="647700"/>
          </a:xfrm>
          <a:prstGeom prst="rect">
            <a:avLst/>
          </a:prstGeom>
          <a:solidFill>
            <a:srgbClr val="FFFF66"/>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buFont typeface="Wingdings" pitchFamily="2" charset="2"/>
              <a:buNone/>
            </a:pPr>
            <a:r>
              <a:rPr lang="en-US" sz="1600">
                <a:solidFill>
                  <a:srgbClr val="7030A0"/>
                </a:solidFill>
              </a:rPr>
              <a:t>BN tương tác mọi việc với BV qua điện thoại, cung cấp</a:t>
            </a:r>
            <a:r>
              <a:rPr lang="en-US" sz="1600" b="1">
                <a:solidFill>
                  <a:srgbClr val="FF0000"/>
                </a:solidFill>
              </a:rPr>
              <a:t> trải nghiệm cực kỳ thuận tiện</a:t>
            </a:r>
            <a:r>
              <a:rPr lang="en-US" sz="1600">
                <a:solidFill>
                  <a:srgbClr val="7030A0"/>
                </a:solidFill>
              </a:rPr>
              <a:t>. </a:t>
            </a:r>
            <a:r>
              <a:rPr lang="en-US">
                <a:solidFill>
                  <a:srgbClr val="7030A0"/>
                </a:solidFill>
              </a:rPr>
              <a:t>Biến điện thoại thành cổng vào/ra bệnh viện duy nhất</a:t>
            </a:r>
            <a:endParaRPr lang="en-US" sz="1600" b="1">
              <a:solidFill>
                <a:srgbClr val="0066FF"/>
              </a:solidFill>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432" y="919108"/>
            <a:ext cx="2469329" cy="3213656"/>
          </a:xfrm>
          <a:prstGeom prst="rect">
            <a:avLst/>
          </a:prstGeom>
        </p:spPr>
      </p:pic>
      <p:cxnSp>
        <p:nvCxnSpPr>
          <p:cNvPr id="11" name="Straight Arrow Connector 10"/>
          <p:cNvCxnSpPr/>
          <p:nvPr/>
        </p:nvCxnSpPr>
        <p:spPr>
          <a:xfrm flipV="1">
            <a:off x="1824619" y="1157287"/>
            <a:ext cx="340370" cy="6096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824619" y="1809750"/>
            <a:ext cx="340370" cy="2726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824619" y="2365175"/>
            <a:ext cx="340370" cy="1280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824619" y="2745865"/>
            <a:ext cx="340370" cy="44444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824619" y="3136193"/>
            <a:ext cx="340370" cy="7261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9"/>
          <a:stretch>
            <a:fillRect/>
          </a:stretch>
        </p:blipFill>
        <p:spPr>
          <a:xfrm>
            <a:off x="448356" y="1276350"/>
            <a:ext cx="1304244" cy="2364740"/>
          </a:xfrm>
          <a:prstGeom prst="rect">
            <a:avLst/>
          </a:prstGeom>
        </p:spPr>
      </p:pic>
    </p:spTree>
    <p:extLst>
      <p:ext uri="{BB962C8B-B14F-4D97-AF65-F5344CB8AC3E}">
        <p14:creationId xmlns:p14="http://schemas.microsoft.com/office/powerpoint/2010/main" val="3113981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CÔNG NGHỆ TRIỂN KHAI BAĐT</a:t>
            </a:r>
          </a:p>
        </p:txBody>
      </p:sp>
      <p:graphicFrame>
        <p:nvGraphicFramePr>
          <p:cNvPr id="8" name="Diagram 7"/>
          <p:cNvGraphicFramePr/>
          <p:nvPr>
            <p:extLst>
              <p:ext uri="{D42A27DB-BD31-4B8C-83A1-F6EECF244321}">
                <p14:modId xmlns:p14="http://schemas.microsoft.com/office/powerpoint/2010/main" val="1966139546"/>
              </p:ext>
            </p:extLst>
          </p:nvPr>
        </p:nvGraphicFramePr>
        <p:xfrm>
          <a:off x="457200" y="1200150"/>
          <a:ext cx="4038600"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2916084029"/>
              </p:ext>
            </p:extLst>
          </p:nvPr>
        </p:nvGraphicFramePr>
        <p:xfrm>
          <a:off x="4572000" y="1200150"/>
          <a:ext cx="4343400" cy="3429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614343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graphicEl>
                                              <a:dgm id="{14BCAF1B-E4B3-433D-B0B3-7C0C00FB719D}"/>
                                            </p:graphicEl>
                                          </p:spTgt>
                                        </p:tgtEl>
                                        <p:attrNameLst>
                                          <p:attrName>style.visibility</p:attrName>
                                        </p:attrNameLst>
                                      </p:cBhvr>
                                      <p:to>
                                        <p:strVal val="visible"/>
                                      </p:to>
                                    </p:set>
                                    <p:anim calcmode="lin" valueType="num">
                                      <p:cBhvr additive="base">
                                        <p:cTn id="7" dur="500" fill="hold"/>
                                        <p:tgtEl>
                                          <p:spTgt spid="8">
                                            <p:graphicEl>
                                              <a:dgm id="{14BCAF1B-E4B3-433D-B0B3-7C0C00FB719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graphicEl>
                                              <a:dgm id="{14BCAF1B-E4B3-433D-B0B3-7C0C00FB719D}"/>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graphicEl>
                                              <a:dgm id="{5F2DB3F9-ECAA-4101-B1B4-7C178241FADC}"/>
                                            </p:graphicEl>
                                          </p:spTgt>
                                        </p:tgtEl>
                                        <p:attrNameLst>
                                          <p:attrName>style.visibility</p:attrName>
                                        </p:attrNameLst>
                                      </p:cBhvr>
                                      <p:to>
                                        <p:strVal val="visible"/>
                                      </p:to>
                                    </p:set>
                                    <p:anim calcmode="lin" valueType="num">
                                      <p:cBhvr additive="base">
                                        <p:cTn id="13" dur="500" fill="hold"/>
                                        <p:tgtEl>
                                          <p:spTgt spid="8">
                                            <p:graphicEl>
                                              <a:dgm id="{5F2DB3F9-ECAA-4101-B1B4-7C178241FADC}"/>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graphicEl>
                                              <a:dgm id="{5F2DB3F9-ECAA-4101-B1B4-7C178241FADC}"/>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graphicEl>
                                              <a:dgm id="{98D5A829-AA28-4FC5-95F0-CEEEC61119A0}"/>
                                            </p:graphicEl>
                                          </p:spTgt>
                                        </p:tgtEl>
                                        <p:attrNameLst>
                                          <p:attrName>style.visibility</p:attrName>
                                        </p:attrNameLst>
                                      </p:cBhvr>
                                      <p:to>
                                        <p:strVal val="visible"/>
                                      </p:to>
                                    </p:set>
                                    <p:anim calcmode="lin" valueType="num">
                                      <p:cBhvr additive="base">
                                        <p:cTn id="19" dur="500" fill="hold"/>
                                        <p:tgtEl>
                                          <p:spTgt spid="8">
                                            <p:graphicEl>
                                              <a:dgm id="{98D5A829-AA28-4FC5-95F0-CEEEC61119A0}"/>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graphicEl>
                                              <a:dgm id="{98D5A829-AA28-4FC5-95F0-CEEEC61119A0}"/>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graphicEl>
                                              <a:dgm id="{CF3E1B73-FEF3-44DA-8143-973090938CFB}"/>
                                            </p:graphicEl>
                                          </p:spTgt>
                                        </p:tgtEl>
                                        <p:attrNameLst>
                                          <p:attrName>style.visibility</p:attrName>
                                        </p:attrNameLst>
                                      </p:cBhvr>
                                      <p:to>
                                        <p:strVal val="visible"/>
                                      </p:to>
                                    </p:set>
                                    <p:anim calcmode="lin" valueType="num">
                                      <p:cBhvr additive="base">
                                        <p:cTn id="25" dur="500" fill="hold"/>
                                        <p:tgtEl>
                                          <p:spTgt spid="8">
                                            <p:graphicEl>
                                              <a:dgm id="{CF3E1B73-FEF3-44DA-8143-973090938CFB}"/>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graphicEl>
                                              <a:dgm id="{CF3E1B73-FEF3-44DA-8143-973090938CFB}"/>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graphicEl>
                                              <a:dgm id="{49A020EA-2397-45AB-A6B5-11029C548EB6}"/>
                                            </p:graphicEl>
                                          </p:spTgt>
                                        </p:tgtEl>
                                        <p:attrNameLst>
                                          <p:attrName>style.visibility</p:attrName>
                                        </p:attrNameLst>
                                      </p:cBhvr>
                                      <p:to>
                                        <p:strVal val="visible"/>
                                      </p:to>
                                    </p:set>
                                    <p:anim calcmode="lin" valueType="num">
                                      <p:cBhvr additive="base">
                                        <p:cTn id="31" dur="500" fill="hold"/>
                                        <p:tgtEl>
                                          <p:spTgt spid="8">
                                            <p:graphicEl>
                                              <a:dgm id="{49A020EA-2397-45AB-A6B5-11029C548EB6}"/>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graphicEl>
                                              <a:dgm id="{49A020EA-2397-45AB-A6B5-11029C548EB6}"/>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graphicEl>
                                              <a:dgm id="{4BCBC80F-A088-4726-AA5E-6AF1BD0778B1}"/>
                                            </p:graphicEl>
                                          </p:spTgt>
                                        </p:tgtEl>
                                        <p:attrNameLst>
                                          <p:attrName>style.visibility</p:attrName>
                                        </p:attrNameLst>
                                      </p:cBhvr>
                                      <p:to>
                                        <p:strVal val="visible"/>
                                      </p:to>
                                    </p:set>
                                    <p:anim calcmode="lin" valueType="num">
                                      <p:cBhvr additive="base">
                                        <p:cTn id="37" dur="500" fill="hold"/>
                                        <p:tgtEl>
                                          <p:spTgt spid="8">
                                            <p:graphicEl>
                                              <a:dgm id="{4BCBC80F-A088-4726-AA5E-6AF1BD0778B1}"/>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graphicEl>
                                              <a:dgm id="{4BCBC80F-A088-4726-AA5E-6AF1BD0778B1}"/>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graphicEl>
                                              <a:dgm id="{28E0C24D-EA31-454F-A5D0-223FE18EE37A}"/>
                                            </p:graphicEl>
                                          </p:spTgt>
                                        </p:tgtEl>
                                        <p:attrNameLst>
                                          <p:attrName>style.visibility</p:attrName>
                                        </p:attrNameLst>
                                      </p:cBhvr>
                                      <p:to>
                                        <p:strVal val="visible"/>
                                      </p:to>
                                    </p:set>
                                    <p:anim calcmode="lin" valueType="num">
                                      <p:cBhvr additive="base">
                                        <p:cTn id="43" dur="500" fill="hold"/>
                                        <p:tgtEl>
                                          <p:spTgt spid="8">
                                            <p:graphicEl>
                                              <a:dgm id="{28E0C24D-EA31-454F-A5D0-223FE18EE37A}"/>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graphicEl>
                                              <a:dgm id="{28E0C24D-EA31-454F-A5D0-223FE18EE37A}"/>
                                            </p:graphic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graphicEl>
                                              <a:dgm id="{B060D86E-AEEC-4A47-A38A-7CE3AD8CBFB5}"/>
                                            </p:graphicEl>
                                          </p:spTgt>
                                        </p:tgtEl>
                                        <p:attrNameLst>
                                          <p:attrName>style.visibility</p:attrName>
                                        </p:attrNameLst>
                                      </p:cBhvr>
                                      <p:to>
                                        <p:strVal val="visible"/>
                                      </p:to>
                                    </p:set>
                                    <p:anim calcmode="lin" valueType="num">
                                      <p:cBhvr additive="base">
                                        <p:cTn id="49" dur="500" fill="hold"/>
                                        <p:tgtEl>
                                          <p:spTgt spid="8">
                                            <p:graphicEl>
                                              <a:dgm id="{B060D86E-AEEC-4A47-A38A-7CE3AD8CBFB5}"/>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graphicEl>
                                              <a:dgm id="{B060D86E-AEEC-4A47-A38A-7CE3AD8CBFB5}"/>
                                            </p:graphic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graphicEl>
                                              <a:dgm id="{233BA6D8-3C66-4CB5-890B-2E597C763CB2}"/>
                                            </p:graphicEl>
                                          </p:spTgt>
                                        </p:tgtEl>
                                        <p:attrNameLst>
                                          <p:attrName>style.visibility</p:attrName>
                                        </p:attrNameLst>
                                      </p:cBhvr>
                                      <p:to>
                                        <p:strVal val="visible"/>
                                      </p:to>
                                    </p:set>
                                    <p:anim calcmode="lin" valueType="num">
                                      <p:cBhvr additive="base">
                                        <p:cTn id="55" dur="500" fill="hold"/>
                                        <p:tgtEl>
                                          <p:spTgt spid="6">
                                            <p:graphicEl>
                                              <a:dgm id="{233BA6D8-3C66-4CB5-890B-2E597C763CB2}"/>
                                            </p:graphic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graphicEl>
                                              <a:dgm id="{233BA6D8-3C66-4CB5-890B-2E597C763CB2}"/>
                                            </p:graphic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graphicEl>
                                              <a:dgm id="{672D7E28-E954-4C7D-A38C-40B173CAEBF9}"/>
                                            </p:graphicEl>
                                          </p:spTgt>
                                        </p:tgtEl>
                                        <p:attrNameLst>
                                          <p:attrName>style.visibility</p:attrName>
                                        </p:attrNameLst>
                                      </p:cBhvr>
                                      <p:to>
                                        <p:strVal val="visible"/>
                                      </p:to>
                                    </p:set>
                                    <p:anim calcmode="lin" valueType="num">
                                      <p:cBhvr additive="base">
                                        <p:cTn id="61" dur="500" fill="hold"/>
                                        <p:tgtEl>
                                          <p:spTgt spid="6">
                                            <p:graphicEl>
                                              <a:dgm id="{672D7E28-E954-4C7D-A38C-40B173CAEBF9}"/>
                                            </p:graphic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graphicEl>
                                              <a:dgm id="{672D7E28-E954-4C7D-A38C-40B173CAEBF9}"/>
                                            </p:graphic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graphicEl>
                                              <a:dgm id="{8D48AFF1-045D-4AFB-AF61-C0F8F698D5F1}"/>
                                            </p:graphicEl>
                                          </p:spTgt>
                                        </p:tgtEl>
                                        <p:attrNameLst>
                                          <p:attrName>style.visibility</p:attrName>
                                        </p:attrNameLst>
                                      </p:cBhvr>
                                      <p:to>
                                        <p:strVal val="visible"/>
                                      </p:to>
                                    </p:set>
                                    <p:anim calcmode="lin" valueType="num">
                                      <p:cBhvr additive="base">
                                        <p:cTn id="67" dur="500" fill="hold"/>
                                        <p:tgtEl>
                                          <p:spTgt spid="6">
                                            <p:graphicEl>
                                              <a:dgm id="{8D48AFF1-045D-4AFB-AF61-C0F8F698D5F1}"/>
                                            </p:graphic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graphicEl>
                                              <a:dgm id="{8D48AFF1-045D-4AFB-AF61-C0F8F698D5F1}"/>
                                            </p:graphic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
                                            <p:graphicEl>
                                              <a:dgm id="{68E44645-73A0-4B34-9F7B-697C39BDE024}"/>
                                            </p:graphicEl>
                                          </p:spTgt>
                                        </p:tgtEl>
                                        <p:attrNameLst>
                                          <p:attrName>style.visibility</p:attrName>
                                        </p:attrNameLst>
                                      </p:cBhvr>
                                      <p:to>
                                        <p:strVal val="visible"/>
                                      </p:to>
                                    </p:set>
                                    <p:anim calcmode="lin" valueType="num">
                                      <p:cBhvr additive="base">
                                        <p:cTn id="73" dur="500" fill="hold"/>
                                        <p:tgtEl>
                                          <p:spTgt spid="6">
                                            <p:graphicEl>
                                              <a:dgm id="{68E44645-73A0-4B34-9F7B-697C39BDE024}"/>
                                            </p:graphicEl>
                                          </p:spTgt>
                                        </p:tgtEl>
                                        <p:attrNameLst>
                                          <p:attrName>ppt_x</p:attrName>
                                        </p:attrNameLst>
                                      </p:cBhvr>
                                      <p:tavLst>
                                        <p:tav tm="0">
                                          <p:val>
                                            <p:strVal val="#ppt_x"/>
                                          </p:val>
                                        </p:tav>
                                        <p:tav tm="100000">
                                          <p:val>
                                            <p:strVal val="#ppt_x"/>
                                          </p:val>
                                        </p:tav>
                                      </p:tavLst>
                                    </p:anim>
                                    <p:anim calcmode="lin" valueType="num">
                                      <p:cBhvr additive="base">
                                        <p:cTn id="74" dur="500" fill="hold"/>
                                        <p:tgtEl>
                                          <p:spTgt spid="6">
                                            <p:graphicEl>
                                              <a:dgm id="{68E44645-73A0-4B34-9F7B-697C39BDE024}"/>
                                            </p:graphic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6">
                                            <p:graphicEl>
                                              <a:dgm id="{170C5690-EDAA-4752-B811-534ABEEC456A}"/>
                                            </p:graphicEl>
                                          </p:spTgt>
                                        </p:tgtEl>
                                        <p:attrNameLst>
                                          <p:attrName>style.visibility</p:attrName>
                                        </p:attrNameLst>
                                      </p:cBhvr>
                                      <p:to>
                                        <p:strVal val="visible"/>
                                      </p:to>
                                    </p:set>
                                    <p:anim calcmode="lin" valueType="num">
                                      <p:cBhvr additive="base">
                                        <p:cTn id="79" dur="500" fill="hold"/>
                                        <p:tgtEl>
                                          <p:spTgt spid="6">
                                            <p:graphicEl>
                                              <a:dgm id="{170C5690-EDAA-4752-B811-534ABEEC456A}"/>
                                            </p:graphicEl>
                                          </p:spTgt>
                                        </p:tgtEl>
                                        <p:attrNameLst>
                                          <p:attrName>ppt_x</p:attrName>
                                        </p:attrNameLst>
                                      </p:cBhvr>
                                      <p:tavLst>
                                        <p:tav tm="0">
                                          <p:val>
                                            <p:strVal val="#ppt_x"/>
                                          </p:val>
                                        </p:tav>
                                        <p:tav tm="100000">
                                          <p:val>
                                            <p:strVal val="#ppt_x"/>
                                          </p:val>
                                        </p:tav>
                                      </p:tavLst>
                                    </p:anim>
                                    <p:anim calcmode="lin" valueType="num">
                                      <p:cBhvr additive="base">
                                        <p:cTn id="80" dur="500" fill="hold"/>
                                        <p:tgtEl>
                                          <p:spTgt spid="6">
                                            <p:graphicEl>
                                              <a:dgm id="{170C5690-EDAA-4752-B811-534ABEEC456A}"/>
                                            </p:graphic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6">
                                            <p:graphicEl>
                                              <a:dgm id="{6E35D16A-BF3A-4FDB-A842-BD67196CB1F0}"/>
                                            </p:graphicEl>
                                          </p:spTgt>
                                        </p:tgtEl>
                                        <p:attrNameLst>
                                          <p:attrName>style.visibility</p:attrName>
                                        </p:attrNameLst>
                                      </p:cBhvr>
                                      <p:to>
                                        <p:strVal val="visible"/>
                                      </p:to>
                                    </p:set>
                                    <p:anim calcmode="lin" valueType="num">
                                      <p:cBhvr additive="base">
                                        <p:cTn id="85" dur="500" fill="hold"/>
                                        <p:tgtEl>
                                          <p:spTgt spid="6">
                                            <p:graphicEl>
                                              <a:dgm id="{6E35D16A-BF3A-4FDB-A842-BD67196CB1F0}"/>
                                            </p:graphicEl>
                                          </p:spTgt>
                                        </p:tgtEl>
                                        <p:attrNameLst>
                                          <p:attrName>ppt_x</p:attrName>
                                        </p:attrNameLst>
                                      </p:cBhvr>
                                      <p:tavLst>
                                        <p:tav tm="0">
                                          <p:val>
                                            <p:strVal val="#ppt_x"/>
                                          </p:val>
                                        </p:tav>
                                        <p:tav tm="100000">
                                          <p:val>
                                            <p:strVal val="#ppt_x"/>
                                          </p:val>
                                        </p:tav>
                                      </p:tavLst>
                                    </p:anim>
                                    <p:anim calcmode="lin" valueType="num">
                                      <p:cBhvr additive="base">
                                        <p:cTn id="86" dur="500" fill="hold"/>
                                        <p:tgtEl>
                                          <p:spTgt spid="6">
                                            <p:graphicEl>
                                              <a:dgm id="{6E35D16A-BF3A-4FDB-A842-BD67196CB1F0}"/>
                                            </p:graphic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6">
                                            <p:graphicEl>
                                              <a:dgm id="{9E8E2801-4018-47F1-88DF-85B518BEFA91}"/>
                                            </p:graphicEl>
                                          </p:spTgt>
                                        </p:tgtEl>
                                        <p:attrNameLst>
                                          <p:attrName>style.visibility</p:attrName>
                                        </p:attrNameLst>
                                      </p:cBhvr>
                                      <p:to>
                                        <p:strVal val="visible"/>
                                      </p:to>
                                    </p:set>
                                    <p:anim calcmode="lin" valueType="num">
                                      <p:cBhvr additive="base">
                                        <p:cTn id="91" dur="500" fill="hold"/>
                                        <p:tgtEl>
                                          <p:spTgt spid="6">
                                            <p:graphicEl>
                                              <a:dgm id="{9E8E2801-4018-47F1-88DF-85B518BEFA91}"/>
                                            </p:graphicEl>
                                          </p:spTgt>
                                        </p:tgtEl>
                                        <p:attrNameLst>
                                          <p:attrName>ppt_x</p:attrName>
                                        </p:attrNameLst>
                                      </p:cBhvr>
                                      <p:tavLst>
                                        <p:tav tm="0">
                                          <p:val>
                                            <p:strVal val="#ppt_x"/>
                                          </p:val>
                                        </p:tav>
                                        <p:tav tm="100000">
                                          <p:val>
                                            <p:strVal val="#ppt_x"/>
                                          </p:val>
                                        </p:tav>
                                      </p:tavLst>
                                    </p:anim>
                                    <p:anim calcmode="lin" valueType="num">
                                      <p:cBhvr additive="base">
                                        <p:cTn id="92" dur="500" fill="hold"/>
                                        <p:tgtEl>
                                          <p:spTgt spid="6">
                                            <p:graphicEl>
                                              <a:dgm id="{9E8E2801-4018-47F1-88DF-85B518BEFA91}"/>
                                            </p:graphic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6">
                                            <p:graphicEl>
                                              <a:dgm id="{DE569851-EB9A-4C12-A2C8-5EA78189FB59}"/>
                                            </p:graphicEl>
                                          </p:spTgt>
                                        </p:tgtEl>
                                        <p:attrNameLst>
                                          <p:attrName>style.visibility</p:attrName>
                                        </p:attrNameLst>
                                      </p:cBhvr>
                                      <p:to>
                                        <p:strVal val="visible"/>
                                      </p:to>
                                    </p:set>
                                    <p:anim calcmode="lin" valueType="num">
                                      <p:cBhvr additive="base">
                                        <p:cTn id="97" dur="500" fill="hold"/>
                                        <p:tgtEl>
                                          <p:spTgt spid="6">
                                            <p:graphicEl>
                                              <a:dgm id="{DE569851-EB9A-4C12-A2C8-5EA78189FB59}"/>
                                            </p:graphicEl>
                                          </p:spTgt>
                                        </p:tgtEl>
                                        <p:attrNameLst>
                                          <p:attrName>ppt_x</p:attrName>
                                        </p:attrNameLst>
                                      </p:cBhvr>
                                      <p:tavLst>
                                        <p:tav tm="0">
                                          <p:val>
                                            <p:strVal val="#ppt_x"/>
                                          </p:val>
                                        </p:tav>
                                        <p:tav tm="100000">
                                          <p:val>
                                            <p:strVal val="#ppt_x"/>
                                          </p:val>
                                        </p:tav>
                                      </p:tavLst>
                                    </p:anim>
                                    <p:anim calcmode="lin" valueType="num">
                                      <p:cBhvr additive="base">
                                        <p:cTn id="98" dur="500" fill="hold"/>
                                        <p:tgtEl>
                                          <p:spTgt spid="6">
                                            <p:graphicEl>
                                              <a:dgm id="{DE569851-EB9A-4C12-A2C8-5EA78189FB59}"/>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6"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7458D-8073-7ED6-0AA4-DC7DC89B3B3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7B299DD-7087-D9F1-867A-DF71911A8974}"/>
              </a:ext>
            </a:extLst>
          </p:cNvPr>
          <p:cNvPicPr>
            <a:picLocks noChangeAspect="1"/>
          </p:cNvPicPr>
          <p:nvPr/>
        </p:nvPicPr>
        <p:blipFill>
          <a:blip r:embed="rId2" cstate="print">
            <a:extLst>
              <a:ext uri="{28A0092B-C50C-407E-A947-70E740481C1C}">
                <a14:useLocalDpi xmlns:a14="http://schemas.microsoft.com/office/drawing/2010/main" val="0"/>
              </a:ext>
            </a:extLst>
          </a:blip>
          <a:srcRect t="20371" b="11482"/>
          <a:stretch>
            <a:fillRect/>
          </a:stretch>
        </p:blipFill>
        <p:spPr>
          <a:xfrm>
            <a:off x="228600" y="0"/>
            <a:ext cx="4267200" cy="5165217"/>
          </a:xfrm>
          <a:prstGeom prst="rect">
            <a:avLst/>
          </a:prstGeom>
        </p:spPr>
      </p:pic>
      <p:pic>
        <p:nvPicPr>
          <p:cNvPr id="7" name="Picture 6">
            <a:extLst>
              <a:ext uri="{FF2B5EF4-FFF2-40B4-BE49-F238E27FC236}">
                <a16:creationId xmlns:a16="http://schemas.microsoft.com/office/drawing/2014/main" id="{F59D8F09-838E-8F1F-78DD-E27639EEE14A}"/>
              </a:ext>
            </a:extLst>
          </p:cNvPr>
          <p:cNvPicPr>
            <a:picLocks noChangeAspect="1"/>
          </p:cNvPicPr>
          <p:nvPr/>
        </p:nvPicPr>
        <p:blipFill>
          <a:blip r:embed="rId3" cstate="print">
            <a:extLst>
              <a:ext uri="{28A0092B-C50C-407E-A947-70E740481C1C}">
                <a14:useLocalDpi xmlns:a14="http://schemas.microsoft.com/office/drawing/2010/main" val="0"/>
              </a:ext>
            </a:extLst>
          </a:blip>
          <a:srcRect l="28948" t="14445" r="10529" b="29259"/>
          <a:stretch>
            <a:fillRect/>
          </a:stretch>
        </p:blipFill>
        <p:spPr>
          <a:xfrm>
            <a:off x="5257800" y="0"/>
            <a:ext cx="3124201" cy="5161720"/>
          </a:xfrm>
          <a:prstGeom prst="rect">
            <a:avLst/>
          </a:prstGeom>
        </p:spPr>
      </p:pic>
    </p:spTree>
    <p:extLst>
      <p:ext uri="{BB962C8B-B14F-4D97-AF65-F5344CB8AC3E}">
        <p14:creationId xmlns:p14="http://schemas.microsoft.com/office/powerpoint/2010/main" val="65442554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9AF59-51D5-5837-F6A0-7C6830A98FC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1F0EDCF-AC04-BECE-CCAE-BFB212239852}"/>
              </a:ext>
            </a:extLst>
          </p:cNvPr>
          <p:cNvPicPr>
            <a:picLocks noChangeAspect="1"/>
          </p:cNvPicPr>
          <p:nvPr/>
        </p:nvPicPr>
        <p:blipFill>
          <a:blip r:embed="rId2" cstate="print">
            <a:extLst>
              <a:ext uri="{28A0092B-C50C-407E-A947-70E740481C1C}">
                <a14:useLocalDpi xmlns:a14="http://schemas.microsoft.com/office/drawing/2010/main" val="0"/>
              </a:ext>
            </a:extLst>
          </a:blip>
          <a:srcRect r="8518" b="8599"/>
          <a:stretch>
            <a:fillRect/>
          </a:stretch>
        </p:blipFill>
        <p:spPr>
          <a:xfrm>
            <a:off x="-1" y="0"/>
            <a:ext cx="9144001" cy="5143500"/>
          </a:xfrm>
          <a:prstGeom prst="rect">
            <a:avLst/>
          </a:prstGeom>
        </p:spPr>
      </p:pic>
    </p:spTree>
    <p:extLst>
      <p:ext uri="{BB962C8B-B14F-4D97-AF65-F5344CB8AC3E}">
        <p14:creationId xmlns:p14="http://schemas.microsoft.com/office/powerpoint/2010/main" val="292750231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2C50-AC49-AB59-9F54-3311614FC7F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8A34CCE-5108-C324-07B4-7CDA40869C6E}"/>
              </a:ext>
            </a:extLst>
          </p:cNvPr>
          <p:cNvPicPr>
            <a:picLocks noChangeAspect="1"/>
          </p:cNvPicPr>
          <p:nvPr/>
        </p:nvPicPr>
        <p:blipFill>
          <a:blip r:embed="rId2">
            <a:extLst>
              <a:ext uri="{28A0092B-C50C-407E-A947-70E740481C1C}">
                <a14:useLocalDpi xmlns:a14="http://schemas.microsoft.com/office/drawing/2010/main" val="0"/>
              </a:ext>
            </a:extLst>
          </a:blip>
          <a:srcRect l="11948" t="42133" r="34286" b="34884"/>
          <a:stretch>
            <a:fillRect/>
          </a:stretch>
        </p:blipFill>
        <p:spPr>
          <a:xfrm>
            <a:off x="228600" y="48683"/>
            <a:ext cx="6710246" cy="5094817"/>
          </a:xfrm>
          <a:prstGeom prst="rect">
            <a:avLst/>
          </a:prstGeom>
        </p:spPr>
      </p:pic>
    </p:spTree>
    <p:extLst>
      <p:ext uri="{BB962C8B-B14F-4D97-AF65-F5344CB8AC3E}">
        <p14:creationId xmlns:p14="http://schemas.microsoft.com/office/powerpoint/2010/main" val="399117137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11234-F612-14B4-E33C-9CC8F2CEA61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AEEDE38-9125-B630-C571-B66209AE9983}"/>
              </a:ext>
            </a:extLst>
          </p:cNvPr>
          <p:cNvPicPr>
            <a:picLocks noChangeAspect="1"/>
          </p:cNvPicPr>
          <p:nvPr/>
        </p:nvPicPr>
        <p:blipFill>
          <a:blip r:embed="rId2" cstate="print">
            <a:extLst>
              <a:ext uri="{28A0092B-C50C-407E-A947-70E740481C1C}">
                <a14:useLocalDpi xmlns:a14="http://schemas.microsoft.com/office/drawing/2010/main" val="0"/>
              </a:ext>
            </a:extLst>
          </a:blip>
          <a:srcRect t="29259" b="11482"/>
          <a:stretch>
            <a:fillRect/>
          </a:stretch>
        </p:blipFill>
        <p:spPr>
          <a:xfrm>
            <a:off x="0" y="0"/>
            <a:ext cx="4886648" cy="5143500"/>
          </a:xfrm>
          <a:prstGeom prst="rect">
            <a:avLst/>
          </a:prstGeom>
        </p:spPr>
      </p:pic>
      <p:pic>
        <p:nvPicPr>
          <p:cNvPr id="6" name="Picture 5">
            <a:extLst>
              <a:ext uri="{FF2B5EF4-FFF2-40B4-BE49-F238E27FC236}">
                <a16:creationId xmlns:a16="http://schemas.microsoft.com/office/drawing/2014/main" id="{33EE9298-383F-8D24-CE87-F70261BFF4AB}"/>
              </a:ext>
            </a:extLst>
          </p:cNvPr>
          <p:cNvPicPr>
            <a:picLocks noChangeAspect="1"/>
          </p:cNvPicPr>
          <p:nvPr/>
        </p:nvPicPr>
        <p:blipFill>
          <a:blip r:embed="rId3" cstate="print">
            <a:extLst>
              <a:ext uri="{28A0092B-C50C-407E-A947-70E740481C1C}">
                <a14:useLocalDpi xmlns:a14="http://schemas.microsoft.com/office/drawing/2010/main" val="0"/>
              </a:ext>
            </a:extLst>
          </a:blip>
          <a:srcRect l="9363" t="34074" r="27483" b="25925"/>
          <a:stretch>
            <a:fillRect/>
          </a:stretch>
        </p:blipFill>
        <p:spPr>
          <a:xfrm>
            <a:off x="5122333" y="285750"/>
            <a:ext cx="3996267" cy="4495800"/>
          </a:xfrm>
          <a:prstGeom prst="rect">
            <a:avLst/>
          </a:prstGeom>
        </p:spPr>
      </p:pic>
    </p:spTree>
    <p:extLst>
      <p:ext uri="{BB962C8B-B14F-4D97-AF65-F5344CB8AC3E}">
        <p14:creationId xmlns:p14="http://schemas.microsoft.com/office/powerpoint/2010/main" val="11211812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B9DF9-0125-3E46-5434-181DEFB2426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7FF58A4-159D-21D7-8ED0-04BBE42F34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993" y="75000"/>
            <a:ext cx="9135879" cy="5143500"/>
          </a:xfrm>
          <a:prstGeom prst="rect">
            <a:avLst/>
          </a:prstGeom>
        </p:spPr>
      </p:pic>
    </p:spTree>
    <p:extLst>
      <p:ext uri="{BB962C8B-B14F-4D97-AF65-F5344CB8AC3E}">
        <p14:creationId xmlns:p14="http://schemas.microsoft.com/office/powerpoint/2010/main" val="6554748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AAAFF-5DA0-21EE-8C49-B70E79F0136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B96CD1C-A338-A0ED-DEC3-0A9AE75011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Tree>
    <p:extLst>
      <p:ext uri="{BB962C8B-B14F-4D97-AF65-F5344CB8AC3E}">
        <p14:creationId xmlns:p14="http://schemas.microsoft.com/office/powerpoint/2010/main" val="380640720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F9EF4-E33B-C144-1835-C2ACBC89B8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4AD3CF3-128B-B9BC-2E4F-DAA53AE49D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extLst>
      <p:ext uri="{BB962C8B-B14F-4D97-AF65-F5344CB8AC3E}">
        <p14:creationId xmlns:p14="http://schemas.microsoft.com/office/powerpoint/2010/main" val="116933134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NỘI DUNG</a:t>
            </a:r>
          </a:p>
        </p:txBody>
      </p:sp>
      <p:sp>
        <p:nvSpPr>
          <p:cNvPr id="3" name="Content Placeholder 2"/>
          <p:cNvSpPr>
            <a:spLocks noGrp="1"/>
          </p:cNvSpPr>
          <p:nvPr>
            <p:ph idx="1"/>
          </p:nvPr>
        </p:nvSpPr>
        <p:spPr/>
        <p:txBody>
          <a:bodyPr/>
          <a:lstStyle/>
          <a:p>
            <a:pPr marL="457200" indent="-457200">
              <a:buFont typeface="+mj-lt"/>
              <a:buAutoNum type="arabicPeriod"/>
            </a:pPr>
            <a:r>
              <a:rPr lang="en-US" sz="1800" b="0">
                <a:solidFill>
                  <a:srgbClr val="0000FF"/>
                </a:solidFill>
              </a:rPr>
              <a:t>Overview </a:t>
            </a:r>
            <a:r>
              <a:rPr lang="en-US" sz="1800" b="0">
                <a:solidFill>
                  <a:srgbClr val="0000FF"/>
                </a:solidFill>
                <a:sym typeface="Wingdings" panose="05000000000000000000" pitchFamily="2" charset="2"/>
              </a:rPr>
              <a:t> </a:t>
            </a:r>
            <a:r>
              <a:rPr lang="en-US" sz="2400" b="0"/>
              <a:t>Tình hình triển khai BAĐT/BVTM trên thế giới/VN</a:t>
            </a:r>
          </a:p>
          <a:p>
            <a:pPr marL="457200" indent="-457200">
              <a:buFont typeface="+mj-lt"/>
              <a:buAutoNum type="arabicPeriod"/>
            </a:pPr>
            <a:r>
              <a:rPr lang="en-US" sz="1800" b="0">
                <a:solidFill>
                  <a:srgbClr val="0000FF"/>
                </a:solidFill>
              </a:rPr>
              <a:t>WHY </a:t>
            </a:r>
            <a:r>
              <a:rPr lang="en-US" sz="1800" b="0">
                <a:solidFill>
                  <a:srgbClr val="0000FF"/>
                </a:solidFill>
                <a:sym typeface="Wingdings" panose="05000000000000000000" pitchFamily="2" charset="2"/>
              </a:rPr>
              <a:t> </a:t>
            </a:r>
            <a:r>
              <a:rPr lang="en-US" sz="2400" b="0"/>
              <a:t>Năng lực kinh nghiệm EHC</a:t>
            </a:r>
          </a:p>
          <a:p>
            <a:pPr marL="457200" indent="-457200">
              <a:buFont typeface="+mj-lt"/>
              <a:buAutoNum type="arabicPeriod"/>
            </a:pPr>
            <a:r>
              <a:rPr lang="en-US" sz="1800" b="0">
                <a:solidFill>
                  <a:srgbClr val="0000FF"/>
                </a:solidFill>
              </a:rPr>
              <a:t>HOW </a:t>
            </a:r>
            <a:r>
              <a:rPr lang="en-US" sz="1800" b="0">
                <a:solidFill>
                  <a:srgbClr val="0000FF"/>
                </a:solidFill>
                <a:sym typeface="Wingdings" panose="05000000000000000000" pitchFamily="2" charset="2"/>
              </a:rPr>
              <a:t> </a:t>
            </a:r>
            <a:r>
              <a:rPr lang="en-US" sz="2400" b="0"/>
              <a:t>Triển khai BVTM như nào</a:t>
            </a:r>
          </a:p>
          <a:p>
            <a:pPr marL="457200" indent="-457200">
              <a:buFont typeface="+mj-lt"/>
              <a:buAutoNum type="arabicPeriod"/>
            </a:pPr>
            <a:r>
              <a:rPr lang="en-US" sz="1800" b="0">
                <a:solidFill>
                  <a:srgbClr val="0000FF"/>
                </a:solidFill>
              </a:rPr>
              <a:t>DEMO </a:t>
            </a:r>
            <a:r>
              <a:rPr lang="en-US" sz="1800" b="0">
                <a:solidFill>
                  <a:srgbClr val="0000FF"/>
                </a:solidFill>
                <a:sym typeface="Wingdings" panose="05000000000000000000" pitchFamily="2" charset="2"/>
              </a:rPr>
              <a:t> </a:t>
            </a:r>
            <a:r>
              <a:rPr lang="en-US" sz="2400" b="0"/>
              <a:t>Demo hình ảnh</a:t>
            </a:r>
          </a:p>
          <a:p>
            <a:pPr marL="457200" indent="-457200">
              <a:buFont typeface="+mj-lt"/>
              <a:buAutoNum type="arabicPeriod"/>
            </a:pPr>
            <a:r>
              <a:rPr lang="en-US" sz="2000" b="0">
                <a:solidFill>
                  <a:srgbClr val="0000FF"/>
                </a:solidFill>
              </a:rPr>
              <a:t>Q&amp;A </a:t>
            </a:r>
            <a:r>
              <a:rPr lang="en-US" sz="2000" b="0">
                <a:solidFill>
                  <a:srgbClr val="0000FF"/>
                </a:solidFill>
                <a:sym typeface="Wingdings" panose="05000000000000000000" pitchFamily="2" charset="2"/>
              </a:rPr>
              <a:t> </a:t>
            </a:r>
            <a:r>
              <a:rPr lang="en-US" sz="2400" b="0"/>
              <a:t>Hỏi đáp, thảo luận</a:t>
            </a:r>
            <a:endParaRPr lang="en-US" sz="1800" b="0"/>
          </a:p>
        </p:txBody>
      </p:sp>
      <p:sp>
        <p:nvSpPr>
          <p:cNvPr id="4" name="Slide Number Placeholder 3"/>
          <p:cNvSpPr>
            <a:spLocks noGrp="1"/>
          </p:cNvSpPr>
          <p:nvPr>
            <p:ph type="sldNum" sz="quarter" idx="12"/>
          </p:nvPr>
        </p:nvSpPr>
        <p:spPr/>
        <p:txBody>
          <a:bodyPr/>
          <a:lstStyle/>
          <a:p>
            <a:fld id="{B39C0BE6-07DE-484D-BE63-BEC29DE26A51}" type="slidenum">
              <a:rPr lang="en-US" smtClean="0"/>
              <a:pPr/>
              <a:t>2</a:t>
            </a:fld>
            <a:endParaRPr lang="en-US"/>
          </a:p>
        </p:txBody>
      </p:sp>
    </p:spTree>
    <p:extLst>
      <p:ext uri="{BB962C8B-B14F-4D97-AF65-F5344CB8AC3E}">
        <p14:creationId xmlns:p14="http://schemas.microsoft.com/office/powerpoint/2010/main" val="215492560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9405C-E2CC-C515-F0A8-61328F88788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862501E-DA71-9C6C-4106-D1293CA59D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285750"/>
            <a:ext cx="9135879" cy="5143500"/>
          </a:xfrm>
          <a:prstGeom prst="rect">
            <a:avLst/>
          </a:prstGeom>
        </p:spPr>
      </p:pic>
    </p:spTree>
    <p:extLst>
      <p:ext uri="{BB962C8B-B14F-4D97-AF65-F5344CB8AC3E}">
        <p14:creationId xmlns:p14="http://schemas.microsoft.com/office/powerpoint/2010/main" val="240469721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E2663-66D1-64E6-0296-FBD57FB0FB7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496CEF7-7087-ED0B-9747-81B3A447B9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618" y="0"/>
            <a:ext cx="2895791" cy="5143500"/>
          </a:xfrm>
          <a:prstGeom prst="rect">
            <a:avLst/>
          </a:prstGeom>
        </p:spPr>
      </p:pic>
      <p:pic>
        <p:nvPicPr>
          <p:cNvPr id="2" name="Picture 1">
            <a:extLst>
              <a:ext uri="{FF2B5EF4-FFF2-40B4-BE49-F238E27FC236}">
                <a16:creationId xmlns:a16="http://schemas.microsoft.com/office/drawing/2014/main" id="{13A7E578-DA4C-DDB2-4790-3CC4CE6078BC}"/>
              </a:ext>
            </a:extLst>
          </p:cNvPr>
          <p:cNvPicPr>
            <a:picLocks noChangeAspect="1"/>
          </p:cNvPicPr>
          <p:nvPr/>
        </p:nvPicPr>
        <p:blipFill>
          <a:blip r:embed="rId3" cstate="print">
            <a:extLst>
              <a:ext uri="{28A0092B-C50C-407E-A947-70E740481C1C}">
                <a14:useLocalDpi xmlns:a14="http://schemas.microsoft.com/office/drawing/2010/main" val="0"/>
              </a:ext>
            </a:extLst>
          </a:blip>
          <a:srcRect l="19291" t="14815" b="43704"/>
          <a:stretch>
            <a:fillRect/>
          </a:stretch>
        </p:blipFill>
        <p:spPr>
          <a:xfrm>
            <a:off x="3711989" y="133351"/>
            <a:ext cx="5432011" cy="4958852"/>
          </a:xfrm>
          <a:prstGeom prst="rect">
            <a:avLst/>
          </a:prstGeom>
        </p:spPr>
      </p:pic>
    </p:spTree>
    <p:extLst>
      <p:ext uri="{BB962C8B-B14F-4D97-AF65-F5344CB8AC3E}">
        <p14:creationId xmlns:p14="http://schemas.microsoft.com/office/powerpoint/2010/main" val="225006841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5EB93-B857-2E1F-A78C-95447724014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1D82259-7524-C4A0-F534-225DA4A7EA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12" y="6349"/>
            <a:ext cx="9152812" cy="5153033"/>
          </a:xfrm>
          <a:prstGeom prst="rect">
            <a:avLst/>
          </a:prstGeom>
        </p:spPr>
      </p:pic>
    </p:spTree>
    <p:extLst>
      <p:ext uri="{BB962C8B-B14F-4D97-AF65-F5344CB8AC3E}">
        <p14:creationId xmlns:p14="http://schemas.microsoft.com/office/powerpoint/2010/main" val="209223938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3AD3F-BD4B-0222-DE56-B5D9B095DF7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8D9D6FC-57C3-CACE-A589-32A71D37CBFD}"/>
              </a:ext>
            </a:extLst>
          </p:cNvPr>
          <p:cNvPicPr>
            <a:picLocks noChangeAspect="1"/>
          </p:cNvPicPr>
          <p:nvPr/>
        </p:nvPicPr>
        <p:blipFill>
          <a:blip r:embed="rId2" cstate="print">
            <a:extLst>
              <a:ext uri="{28A0092B-C50C-407E-A947-70E740481C1C}">
                <a14:useLocalDpi xmlns:a14="http://schemas.microsoft.com/office/drawing/2010/main" val="0"/>
              </a:ext>
            </a:extLst>
          </a:blip>
          <a:srcRect l="15540" t="13194" r="255" b="24584"/>
          <a:stretch>
            <a:fillRect/>
          </a:stretch>
        </p:blipFill>
        <p:spPr>
          <a:xfrm>
            <a:off x="533400" y="-10583"/>
            <a:ext cx="3962400" cy="5200648"/>
          </a:xfrm>
          <a:prstGeom prst="rect">
            <a:avLst/>
          </a:prstGeom>
        </p:spPr>
      </p:pic>
      <p:pic>
        <p:nvPicPr>
          <p:cNvPr id="4" name="Picture 3">
            <a:extLst>
              <a:ext uri="{FF2B5EF4-FFF2-40B4-BE49-F238E27FC236}">
                <a16:creationId xmlns:a16="http://schemas.microsoft.com/office/drawing/2014/main" id="{CBB3360D-5882-C75B-8D80-31878242E7C4}"/>
              </a:ext>
            </a:extLst>
          </p:cNvPr>
          <p:cNvPicPr>
            <a:picLocks noChangeAspect="1"/>
          </p:cNvPicPr>
          <p:nvPr/>
        </p:nvPicPr>
        <p:blipFill>
          <a:blip r:embed="rId3" cstate="print">
            <a:extLst>
              <a:ext uri="{28A0092B-C50C-407E-A947-70E740481C1C}">
                <a14:useLocalDpi xmlns:a14="http://schemas.microsoft.com/office/drawing/2010/main" val="0"/>
              </a:ext>
            </a:extLst>
          </a:blip>
          <a:srcRect l="4" t="14445" r="-1" b="8518"/>
          <a:stretch>
            <a:fillRect/>
          </a:stretch>
        </p:blipFill>
        <p:spPr>
          <a:xfrm>
            <a:off x="4724402" y="-10583"/>
            <a:ext cx="3766569" cy="5154083"/>
          </a:xfrm>
          <a:prstGeom prst="rect">
            <a:avLst/>
          </a:prstGeom>
        </p:spPr>
      </p:pic>
    </p:spTree>
    <p:extLst>
      <p:ext uri="{BB962C8B-B14F-4D97-AF65-F5344CB8AC3E}">
        <p14:creationId xmlns:p14="http://schemas.microsoft.com/office/powerpoint/2010/main" val="141848056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E3BC2-2BF1-E717-7DD7-D60C1752D14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731FCC1-DFB4-F451-985D-B84BAC874C4F}"/>
              </a:ext>
            </a:extLst>
          </p:cNvPr>
          <p:cNvPicPr>
            <a:picLocks noChangeAspect="1"/>
          </p:cNvPicPr>
          <p:nvPr/>
        </p:nvPicPr>
        <p:blipFill>
          <a:blip r:embed="rId2"/>
          <a:stretch>
            <a:fillRect/>
          </a:stretch>
        </p:blipFill>
        <p:spPr>
          <a:xfrm>
            <a:off x="0" y="557893"/>
            <a:ext cx="9144000" cy="4027714"/>
          </a:xfrm>
          <a:prstGeom prst="rect">
            <a:avLst/>
          </a:prstGeom>
        </p:spPr>
      </p:pic>
    </p:spTree>
    <p:extLst>
      <p:ext uri="{BB962C8B-B14F-4D97-AF65-F5344CB8AC3E}">
        <p14:creationId xmlns:p14="http://schemas.microsoft.com/office/powerpoint/2010/main" val="31985525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8ECBF-34F3-FAD5-1279-813E875ACE7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FBC6019-5C2F-23A6-545C-496EBA9102BF}"/>
              </a:ext>
            </a:extLst>
          </p:cNvPr>
          <p:cNvPicPr>
            <a:picLocks noChangeAspect="1"/>
          </p:cNvPicPr>
          <p:nvPr/>
        </p:nvPicPr>
        <p:blipFill>
          <a:blip r:embed="rId2" cstate="print">
            <a:extLst>
              <a:ext uri="{28A0092B-C50C-407E-A947-70E740481C1C}">
                <a14:useLocalDpi xmlns:a14="http://schemas.microsoft.com/office/drawing/2010/main" val="0"/>
              </a:ext>
            </a:extLst>
          </a:blip>
          <a:srcRect r="30027"/>
          <a:stretch>
            <a:fillRect/>
          </a:stretch>
        </p:blipFill>
        <p:spPr>
          <a:xfrm>
            <a:off x="8121" y="0"/>
            <a:ext cx="6392679" cy="5143500"/>
          </a:xfrm>
          <a:prstGeom prst="rect">
            <a:avLst/>
          </a:prstGeom>
        </p:spPr>
      </p:pic>
    </p:spTree>
    <p:extLst>
      <p:ext uri="{BB962C8B-B14F-4D97-AF65-F5344CB8AC3E}">
        <p14:creationId xmlns:p14="http://schemas.microsoft.com/office/powerpoint/2010/main" val="289016773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2A61C-AD81-9D33-AEAA-23B62B44C2F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1D457BA-E54B-53FE-A592-980DED81A3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209" y="0"/>
            <a:ext cx="2895791" cy="5143500"/>
          </a:xfrm>
          <a:prstGeom prst="rect">
            <a:avLst/>
          </a:prstGeom>
        </p:spPr>
      </p:pic>
      <p:pic>
        <p:nvPicPr>
          <p:cNvPr id="7" name="Picture 6">
            <a:extLst>
              <a:ext uri="{FF2B5EF4-FFF2-40B4-BE49-F238E27FC236}">
                <a16:creationId xmlns:a16="http://schemas.microsoft.com/office/drawing/2014/main" id="{5743ED24-F8D7-A954-7DAF-3AFEBC8596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0"/>
            <a:ext cx="2895791" cy="5143500"/>
          </a:xfrm>
          <a:prstGeom prst="rect">
            <a:avLst/>
          </a:prstGeom>
        </p:spPr>
      </p:pic>
    </p:spTree>
    <p:extLst>
      <p:ext uri="{BB962C8B-B14F-4D97-AF65-F5344CB8AC3E}">
        <p14:creationId xmlns:p14="http://schemas.microsoft.com/office/powerpoint/2010/main" val="151038313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16C65-E41E-C729-726E-F2C8C8CAC7B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69A8846-08A5-7A33-6E82-723D2A3732DD}"/>
              </a:ext>
            </a:extLst>
          </p:cNvPr>
          <p:cNvPicPr>
            <a:picLocks noChangeAspect="1"/>
          </p:cNvPicPr>
          <p:nvPr/>
        </p:nvPicPr>
        <p:blipFill>
          <a:blip r:embed="rId2"/>
          <a:stretch>
            <a:fillRect/>
          </a:stretch>
        </p:blipFill>
        <p:spPr>
          <a:xfrm>
            <a:off x="0" y="567816"/>
            <a:ext cx="9144000" cy="4007867"/>
          </a:xfrm>
          <a:prstGeom prst="rect">
            <a:avLst/>
          </a:prstGeom>
        </p:spPr>
      </p:pic>
    </p:spTree>
    <p:extLst>
      <p:ext uri="{BB962C8B-B14F-4D97-AF65-F5344CB8AC3E}">
        <p14:creationId xmlns:p14="http://schemas.microsoft.com/office/powerpoint/2010/main" val="303437672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FF9E9-0070-F5CC-BB6F-4ED50251E92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ED93B2E-648B-9C97-7D1E-46B6D7EAC9D4}"/>
              </a:ext>
            </a:extLst>
          </p:cNvPr>
          <p:cNvPicPr>
            <a:picLocks noChangeAspect="1"/>
          </p:cNvPicPr>
          <p:nvPr/>
        </p:nvPicPr>
        <p:blipFill>
          <a:blip r:embed="rId2"/>
          <a:stretch>
            <a:fillRect/>
          </a:stretch>
        </p:blipFill>
        <p:spPr>
          <a:xfrm>
            <a:off x="0" y="784476"/>
            <a:ext cx="9144000" cy="3574547"/>
          </a:xfrm>
          <a:prstGeom prst="rect">
            <a:avLst/>
          </a:prstGeom>
        </p:spPr>
      </p:pic>
    </p:spTree>
    <p:extLst>
      <p:ext uri="{BB962C8B-B14F-4D97-AF65-F5344CB8AC3E}">
        <p14:creationId xmlns:p14="http://schemas.microsoft.com/office/powerpoint/2010/main" val="311983456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84BCB-B811-4243-47B4-17149EE50E6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33A58D0-7B0D-52F1-B0DE-7B6A882D2A3E}"/>
              </a:ext>
            </a:extLst>
          </p:cNvPr>
          <p:cNvPicPr>
            <a:picLocks noChangeAspect="1"/>
          </p:cNvPicPr>
          <p:nvPr/>
        </p:nvPicPr>
        <p:blipFill>
          <a:blip r:embed="rId2"/>
          <a:stretch>
            <a:fillRect/>
          </a:stretch>
        </p:blipFill>
        <p:spPr>
          <a:xfrm>
            <a:off x="8467" y="0"/>
            <a:ext cx="5707090" cy="5143500"/>
          </a:xfrm>
          <a:prstGeom prst="rect">
            <a:avLst/>
          </a:prstGeom>
        </p:spPr>
      </p:pic>
      <p:pic>
        <p:nvPicPr>
          <p:cNvPr id="6" name="Picture 5">
            <a:extLst>
              <a:ext uri="{FF2B5EF4-FFF2-40B4-BE49-F238E27FC236}">
                <a16:creationId xmlns:a16="http://schemas.microsoft.com/office/drawing/2014/main" id="{4103EC61-97EB-6F70-14DE-4096E004D245}"/>
              </a:ext>
            </a:extLst>
          </p:cNvPr>
          <p:cNvPicPr>
            <a:picLocks noChangeAspect="1"/>
          </p:cNvPicPr>
          <p:nvPr/>
        </p:nvPicPr>
        <p:blipFill>
          <a:blip r:embed="rId3"/>
          <a:stretch>
            <a:fillRect/>
          </a:stretch>
        </p:blipFill>
        <p:spPr>
          <a:xfrm>
            <a:off x="5638800" y="57150"/>
            <a:ext cx="3326217" cy="5143500"/>
          </a:xfrm>
          <a:prstGeom prst="rect">
            <a:avLst/>
          </a:prstGeom>
        </p:spPr>
      </p:pic>
    </p:spTree>
    <p:extLst>
      <p:ext uri="{BB962C8B-B14F-4D97-AF65-F5344CB8AC3E}">
        <p14:creationId xmlns:p14="http://schemas.microsoft.com/office/powerpoint/2010/main" val="2154311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E2FF0-0254-434C-6239-5F5F6C3FDB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15BF26-BE50-D106-A12F-F8981C34C770}"/>
              </a:ext>
            </a:extLst>
          </p:cNvPr>
          <p:cNvSpPr>
            <a:spLocks noGrp="1"/>
          </p:cNvSpPr>
          <p:nvPr>
            <p:ph type="title"/>
          </p:nvPr>
        </p:nvSpPr>
        <p:spPr/>
        <p:txBody>
          <a:bodyPr/>
          <a:lstStyle/>
          <a:p>
            <a:r>
              <a:rPr lang="en-US" sz="1800"/>
              <a:t>TÌNH HÌNH TRIỂN KHAI BAĐT/BVTM TRÊN THẾ GIỚI</a:t>
            </a:r>
            <a:endParaRPr lang="en-US" sz="1800" dirty="0"/>
          </a:p>
        </p:txBody>
      </p:sp>
      <p:sp>
        <p:nvSpPr>
          <p:cNvPr id="4" name="Slide Number Placeholder 3">
            <a:extLst>
              <a:ext uri="{FF2B5EF4-FFF2-40B4-BE49-F238E27FC236}">
                <a16:creationId xmlns:a16="http://schemas.microsoft.com/office/drawing/2014/main" id="{0ED74443-A8FB-B634-7FDA-EC895456F652}"/>
              </a:ext>
            </a:extLst>
          </p:cNvPr>
          <p:cNvSpPr>
            <a:spLocks noGrp="1"/>
          </p:cNvSpPr>
          <p:nvPr>
            <p:ph type="sldNum" sz="quarter" idx="12"/>
          </p:nvPr>
        </p:nvSpPr>
        <p:spPr/>
        <p:txBody>
          <a:bodyPr/>
          <a:lstStyle/>
          <a:p>
            <a:fld id="{B39C0BE6-07DE-484D-BE63-BEC29DE26A51}" type="slidenum">
              <a:rPr lang="en-US" smtClean="0"/>
              <a:pPr/>
              <a:t>3</a:t>
            </a:fld>
            <a:endParaRPr lang="en-US"/>
          </a:p>
        </p:txBody>
      </p:sp>
      <p:graphicFrame>
        <p:nvGraphicFramePr>
          <p:cNvPr id="3" name="Diagram 2">
            <a:extLst>
              <a:ext uri="{FF2B5EF4-FFF2-40B4-BE49-F238E27FC236}">
                <a16:creationId xmlns:a16="http://schemas.microsoft.com/office/drawing/2014/main" id="{736B7F65-4DB5-4E2B-D760-5499F278F0F1}"/>
              </a:ext>
            </a:extLst>
          </p:cNvPr>
          <p:cNvGraphicFramePr/>
          <p:nvPr>
            <p:extLst>
              <p:ext uri="{D42A27DB-BD31-4B8C-83A1-F6EECF244321}">
                <p14:modId xmlns:p14="http://schemas.microsoft.com/office/powerpoint/2010/main" val="1900295420"/>
              </p:ext>
            </p:extLst>
          </p:nvPr>
        </p:nvGraphicFramePr>
        <p:xfrm>
          <a:off x="228600" y="965199"/>
          <a:ext cx="86868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7E192CB0-51CD-578A-E551-E541466A0EE0}"/>
              </a:ext>
            </a:extLst>
          </p:cNvPr>
          <p:cNvSpPr/>
          <p:nvPr/>
        </p:nvSpPr>
        <p:spPr>
          <a:xfrm>
            <a:off x="6172200" y="3943350"/>
            <a:ext cx="2743200" cy="1085849"/>
          </a:xfrm>
          <a:prstGeom prst="rect">
            <a:avLst/>
          </a:prstGeom>
          <a:solidFill>
            <a:srgbClr val="FFFF66"/>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Wingdings" pitchFamily="2" charset="2"/>
              <a:buNone/>
            </a:pPr>
            <a:r>
              <a:rPr lang="en-US" sz="1200">
                <a:solidFill>
                  <a:srgbClr val="7030A0"/>
                </a:solidFill>
              </a:rPr>
              <a:t>Học hỏi BVTM quy mô lớn từ Trung Quốc </a:t>
            </a:r>
            <a:r>
              <a:rPr lang="en-US" sz="1200" i="1">
                <a:solidFill>
                  <a:srgbClr val="7030A0"/>
                </a:solidFill>
              </a:rPr>
              <a:t>(gần gũi với VN nhất về địa lý, văn hóa, xã hội), </a:t>
            </a:r>
            <a:r>
              <a:rPr lang="en-US" sz="1200">
                <a:solidFill>
                  <a:srgbClr val="7030A0"/>
                </a:solidFill>
              </a:rPr>
              <a:t>chi phí phù hợp. Ứng dụng chuyên sâu thì học Mỹ/Nhật/Hàn</a:t>
            </a:r>
            <a:endParaRPr lang="en-US" sz="1200" b="1" dirty="0">
              <a:solidFill>
                <a:srgbClr val="0000FF"/>
              </a:solidFill>
            </a:endParaRPr>
          </a:p>
        </p:txBody>
      </p:sp>
    </p:spTree>
    <p:extLst>
      <p:ext uri="{BB962C8B-B14F-4D97-AF65-F5344CB8AC3E}">
        <p14:creationId xmlns:p14="http://schemas.microsoft.com/office/powerpoint/2010/main" val="265359876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3BD3F-4C7A-F66C-65B0-35D83DCD25A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1475EA1-26FD-C0F8-DDFA-B00291D3EAD0}"/>
              </a:ext>
            </a:extLst>
          </p:cNvPr>
          <p:cNvPicPr>
            <a:picLocks noChangeAspect="1"/>
          </p:cNvPicPr>
          <p:nvPr/>
        </p:nvPicPr>
        <p:blipFill>
          <a:blip r:embed="rId2"/>
          <a:stretch>
            <a:fillRect/>
          </a:stretch>
        </p:blipFill>
        <p:spPr>
          <a:xfrm>
            <a:off x="0" y="768672"/>
            <a:ext cx="9144000" cy="3606156"/>
          </a:xfrm>
          <a:prstGeom prst="rect">
            <a:avLst/>
          </a:prstGeom>
        </p:spPr>
      </p:pic>
    </p:spTree>
    <p:extLst>
      <p:ext uri="{BB962C8B-B14F-4D97-AF65-F5344CB8AC3E}">
        <p14:creationId xmlns:p14="http://schemas.microsoft.com/office/powerpoint/2010/main" val="259236782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F7CAF-0F7B-E57A-657C-DF2CB2607C0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5B619D6-78F8-6054-930D-C21A33BFB580}"/>
              </a:ext>
            </a:extLst>
          </p:cNvPr>
          <p:cNvPicPr>
            <a:picLocks noChangeAspect="1"/>
          </p:cNvPicPr>
          <p:nvPr/>
        </p:nvPicPr>
        <p:blipFill>
          <a:blip r:embed="rId2"/>
          <a:stretch>
            <a:fillRect/>
          </a:stretch>
        </p:blipFill>
        <p:spPr>
          <a:xfrm>
            <a:off x="54414" y="0"/>
            <a:ext cx="9035171" cy="5143500"/>
          </a:xfrm>
          <a:prstGeom prst="rect">
            <a:avLst/>
          </a:prstGeom>
        </p:spPr>
      </p:pic>
    </p:spTree>
    <p:extLst>
      <p:ext uri="{BB962C8B-B14F-4D97-AF65-F5344CB8AC3E}">
        <p14:creationId xmlns:p14="http://schemas.microsoft.com/office/powerpoint/2010/main" val="371367368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A9754-79B1-95F0-A540-12341907782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77B356C-C61D-F53E-AAB5-50D8E8C28745}"/>
              </a:ext>
            </a:extLst>
          </p:cNvPr>
          <p:cNvPicPr>
            <a:picLocks noChangeAspect="1"/>
          </p:cNvPicPr>
          <p:nvPr/>
        </p:nvPicPr>
        <p:blipFill>
          <a:blip r:embed="rId2"/>
          <a:stretch>
            <a:fillRect/>
          </a:stretch>
        </p:blipFill>
        <p:spPr>
          <a:xfrm>
            <a:off x="0" y="140742"/>
            <a:ext cx="9144000" cy="4862015"/>
          </a:xfrm>
          <a:prstGeom prst="rect">
            <a:avLst/>
          </a:prstGeom>
        </p:spPr>
      </p:pic>
    </p:spTree>
    <p:extLst>
      <p:ext uri="{BB962C8B-B14F-4D97-AF65-F5344CB8AC3E}">
        <p14:creationId xmlns:p14="http://schemas.microsoft.com/office/powerpoint/2010/main" val="10899229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C717B-61BB-AB15-93E9-612B6302A33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D70CDAF-916B-09C6-47D1-6091DC3A8F26}"/>
              </a:ext>
            </a:extLst>
          </p:cNvPr>
          <p:cNvPicPr>
            <a:picLocks noChangeAspect="1"/>
          </p:cNvPicPr>
          <p:nvPr/>
        </p:nvPicPr>
        <p:blipFill>
          <a:blip r:embed="rId2"/>
          <a:stretch>
            <a:fillRect/>
          </a:stretch>
        </p:blipFill>
        <p:spPr>
          <a:xfrm>
            <a:off x="0" y="51794"/>
            <a:ext cx="9144000" cy="5039911"/>
          </a:xfrm>
          <a:prstGeom prst="rect">
            <a:avLst/>
          </a:prstGeom>
        </p:spPr>
      </p:pic>
    </p:spTree>
    <p:extLst>
      <p:ext uri="{BB962C8B-B14F-4D97-AF65-F5344CB8AC3E}">
        <p14:creationId xmlns:p14="http://schemas.microsoft.com/office/powerpoint/2010/main" val="197231857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2E6D9-28CB-9D6F-7D7E-1E4F42334A90}"/>
            </a:ext>
          </a:extLst>
        </p:cNvPr>
        <p:cNvGrpSpPr/>
        <p:nvPr/>
      </p:nvGrpSpPr>
      <p:grpSpPr>
        <a:xfrm>
          <a:off x="0" y="0"/>
          <a:ext cx="0" cy="0"/>
          <a:chOff x="0" y="0"/>
          <a:chExt cx="0" cy="0"/>
        </a:xfrm>
      </p:grpSpPr>
    </p:spTree>
    <p:extLst>
      <p:ext uri="{BB962C8B-B14F-4D97-AF65-F5344CB8AC3E}">
        <p14:creationId xmlns:p14="http://schemas.microsoft.com/office/powerpoint/2010/main" val="340822283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A11C3-D92B-F6F4-4A9C-44B70C6E5A5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4B4AC62-494B-D0B8-6153-6C27D0483F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104" y="0"/>
            <a:ext cx="2895791" cy="5143500"/>
          </a:xfrm>
          <a:prstGeom prst="rect">
            <a:avLst/>
          </a:prstGeom>
        </p:spPr>
      </p:pic>
    </p:spTree>
    <p:extLst>
      <p:ext uri="{BB962C8B-B14F-4D97-AF65-F5344CB8AC3E}">
        <p14:creationId xmlns:p14="http://schemas.microsoft.com/office/powerpoint/2010/main" val="317975170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629400" y="4906566"/>
            <a:ext cx="2133600" cy="176213"/>
          </a:xfrm>
        </p:spPr>
        <p:txBody>
          <a:bodyPr/>
          <a:lstStyle/>
          <a:p>
            <a:fld id="{B39C0BE6-07DE-484D-BE63-BEC29DE26A51}" type="slidenum">
              <a:rPr lang="en-US" smtClean="0"/>
              <a:pPr/>
              <a:t>36</a:t>
            </a:fld>
            <a:endParaRPr lang="en-US"/>
          </a:p>
        </p:txBody>
      </p:sp>
      <p:sp>
        <p:nvSpPr>
          <p:cNvPr id="8" name="Title 4"/>
          <p:cNvSpPr txBox="1">
            <a:spLocks/>
          </p:cNvSpPr>
          <p:nvPr/>
        </p:nvSpPr>
        <p:spPr bwMode="black">
          <a:xfrm>
            <a:off x="877093" y="4229101"/>
            <a:ext cx="7391400" cy="4226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bg1"/>
                </a:solidFill>
                <a:latin typeface="Verdana" pitchFamily="34" charset="0"/>
              </a:defRPr>
            </a:lvl2pPr>
            <a:lvl3pPr algn="l" rtl="0" eaLnBrk="1" fontAlgn="base" hangingPunct="1">
              <a:spcBef>
                <a:spcPct val="0"/>
              </a:spcBef>
              <a:spcAft>
                <a:spcPct val="0"/>
              </a:spcAft>
              <a:defRPr sz="3200" b="1">
                <a:solidFill>
                  <a:schemeClr val="bg1"/>
                </a:solidFill>
                <a:latin typeface="Verdana" pitchFamily="34" charset="0"/>
              </a:defRPr>
            </a:lvl3pPr>
            <a:lvl4pPr algn="l" rtl="0" eaLnBrk="1" fontAlgn="base" hangingPunct="1">
              <a:spcBef>
                <a:spcPct val="0"/>
              </a:spcBef>
              <a:spcAft>
                <a:spcPct val="0"/>
              </a:spcAft>
              <a:defRPr sz="3200" b="1">
                <a:solidFill>
                  <a:schemeClr val="bg1"/>
                </a:solidFill>
                <a:latin typeface="Verdana" pitchFamily="34" charset="0"/>
              </a:defRPr>
            </a:lvl4pPr>
            <a:lvl5pPr algn="l" rtl="0" eaLnBrk="1" fontAlgn="base" hangingPunct="1">
              <a:spcBef>
                <a:spcPct val="0"/>
              </a:spcBef>
              <a:spcAft>
                <a:spcPct val="0"/>
              </a:spcAft>
              <a:defRPr sz="3200" b="1">
                <a:solidFill>
                  <a:schemeClr val="bg1"/>
                </a:solidFill>
                <a:latin typeface="Verdana" pitchFamily="34" charset="0"/>
              </a:defRPr>
            </a:lvl5pPr>
            <a:lvl6pPr marL="457200" algn="l" rtl="0" eaLnBrk="1" fontAlgn="base" hangingPunct="1">
              <a:spcBef>
                <a:spcPct val="0"/>
              </a:spcBef>
              <a:spcAft>
                <a:spcPct val="0"/>
              </a:spcAft>
              <a:defRPr sz="3200" b="1">
                <a:solidFill>
                  <a:schemeClr val="bg1"/>
                </a:solidFill>
                <a:latin typeface="Verdana" pitchFamily="34" charset="0"/>
              </a:defRPr>
            </a:lvl6pPr>
            <a:lvl7pPr marL="914400" algn="l" rtl="0" eaLnBrk="1" fontAlgn="base" hangingPunct="1">
              <a:spcBef>
                <a:spcPct val="0"/>
              </a:spcBef>
              <a:spcAft>
                <a:spcPct val="0"/>
              </a:spcAft>
              <a:defRPr sz="3200" b="1">
                <a:solidFill>
                  <a:schemeClr val="bg1"/>
                </a:solidFill>
                <a:latin typeface="Verdana" pitchFamily="34" charset="0"/>
              </a:defRPr>
            </a:lvl7pPr>
            <a:lvl8pPr marL="1371600" algn="l" rtl="0" eaLnBrk="1" fontAlgn="base" hangingPunct="1">
              <a:spcBef>
                <a:spcPct val="0"/>
              </a:spcBef>
              <a:spcAft>
                <a:spcPct val="0"/>
              </a:spcAft>
              <a:defRPr sz="3200" b="1">
                <a:solidFill>
                  <a:schemeClr val="bg1"/>
                </a:solidFill>
                <a:latin typeface="Verdana" pitchFamily="34" charset="0"/>
              </a:defRPr>
            </a:lvl8pPr>
            <a:lvl9pPr marL="1828800" algn="l" rtl="0" eaLnBrk="1" fontAlgn="base" hangingPunct="1">
              <a:spcBef>
                <a:spcPct val="0"/>
              </a:spcBef>
              <a:spcAft>
                <a:spcPct val="0"/>
              </a:spcAft>
              <a:defRPr sz="3200" b="1">
                <a:solidFill>
                  <a:schemeClr val="bg1"/>
                </a:solidFill>
                <a:latin typeface="Verdana" pitchFamily="34" charset="0"/>
              </a:defRPr>
            </a:lvl9pPr>
          </a:lstStyle>
          <a:p>
            <a:pPr algn="ctr"/>
            <a:r>
              <a:rPr lang="en-US" sz="2400">
                <a:solidFill>
                  <a:srgbClr val="FF0000"/>
                </a:solidFill>
              </a:rPr>
              <a:t>E-healthcare Vietnam</a:t>
            </a:r>
          </a:p>
        </p:txBody>
      </p:sp>
      <p:sp>
        <p:nvSpPr>
          <p:cNvPr id="11" name="Title 4"/>
          <p:cNvSpPr txBox="1">
            <a:spLocks/>
          </p:cNvSpPr>
          <p:nvPr/>
        </p:nvSpPr>
        <p:spPr bwMode="black">
          <a:xfrm>
            <a:off x="877093" y="4644952"/>
            <a:ext cx="7391400" cy="3842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bg1"/>
                </a:solidFill>
                <a:latin typeface="Verdana" pitchFamily="34" charset="0"/>
              </a:defRPr>
            </a:lvl2pPr>
            <a:lvl3pPr algn="l" rtl="0" eaLnBrk="1" fontAlgn="base" hangingPunct="1">
              <a:spcBef>
                <a:spcPct val="0"/>
              </a:spcBef>
              <a:spcAft>
                <a:spcPct val="0"/>
              </a:spcAft>
              <a:defRPr sz="3200" b="1">
                <a:solidFill>
                  <a:schemeClr val="bg1"/>
                </a:solidFill>
                <a:latin typeface="Verdana" pitchFamily="34" charset="0"/>
              </a:defRPr>
            </a:lvl3pPr>
            <a:lvl4pPr algn="l" rtl="0" eaLnBrk="1" fontAlgn="base" hangingPunct="1">
              <a:spcBef>
                <a:spcPct val="0"/>
              </a:spcBef>
              <a:spcAft>
                <a:spcPct val="0"/>
              </a:spcAft>
              <a:defRPr sz="3200" b="1">
                <a:solidFill>
                  <a:schemeClr val="bg1"/>
                </a:solidFill>
                <a:latin typeface="Verdana" pitchFamily="34" charset="0"/>
              </a:defRPr>
            </a:lvl4pPr>
            <a:lvl5pPr algn="l" rtl="0" eaLnBrk="1" fontAlgn="base" hangingPunct="1">
              <a:spcBef>
                <a:spcPct val="0"/>
              </a:spcBef>
              <a:spcAft>
                <a:spcPct val="0"/>
              </a:spcAft>
              <a:defRPr sz="3200" b="1">
                <a:solidFill>
                  <a:schemeClr val="bg1"/>
                </a:solidFill>
                <a:latin typeface="Verdana" pitchFamily="34" charset="0"/>
              </a:defRPr>
            </a:lvl5pPr>
            <a:lvl6pPr marL="457200" algn="l" rtl="0" eaLnBrk="1" fontAlgn="base" hangingPunct="1">
              <a:spcBef>
                <a:spcPct val="0"/>
              </a:spcBef>
              <a:spcAft>
                <a:spcPct val="0"/>
              </a:spcAft>
              <a:defRPr sz="3200" b="1">
                <a:solidFill>
                  <a:schemeClr val="bg1"/>
                </a:solidFill>
                <a:latin typeface="Verdana" pitchFamily="34" charset="0"/>
              </a:defRPr>
            </a:lvl6pPr>
            <a:lvl7pPr marL="914400" algn="l" rtl="0" eaLnBrk="1" fontAlgn="base" hangingPunct="1">
              <a:spcBef>
                <a:spcPct val="0"/>
              </a:spcBef>
              <a:spcAft>
                <a:spcPct val="0"/>
              </a:spcAft>
              <a:defRPr sz="3200" b="1">
                <a:solidFill>
                  <a:schemeClr val="bg1"/>
                </a:solidFill>
                <a:latin typeface="Verdana" pitchFamily="34" charset="0"/>
              </a:defRPr>
            </a:lvl7pPr>
            <a:lvl8pPr marL="1371600" algn="l" rtl="0" eaLnBrk="1" fontAlgn="base" hangingPunct="1">
              <a:spcBef>
                <a:spcPct val="0"/>
              </a:spcBef>
              <a:spcAft>
                <a:spcPct val="0"/>
              </a:spcAft>
              <a:defRPr sz="3200" b="1">
                <a:solidFill>
                  <a:schemeClr val="bg1"/>
                </a:solidFill>
                <a:latin typeface="Verdana" pitchFamily="34" charset="0"/>
              </a:defRPr>
            </a:lvl8pPr>
            <a:lvl9pPr marL="1828800" algn="l" rtl="0" eaLnBrk="1" fontAlgn="base" hangingPunct="1">
              <a:spcBef>
                <a:spcPct val="0"/>
              </a:spcBef>
              <a:spcAft>
                <a:spcPct val="0"/>
              </a:spcAft>
              <a:defRPr sz="3200" b="1">
                <a:solidFill>
                  <a:schemeClr val="bg1"/>
                </a:solidFill>
                <a:latin typeface="Verdana" pitchFamily="34" charset="0"/>
              </a:defRPr>
            </a:lvl9pPr>
          </a:lstStyle>
          <a:p>
            <a:pPr algn="ctr"/>
            <a:r>
              <a:rPr lang="en-US" sz="1800" b="0">
                <a:solidFill>
                  <a:srgbClr val="0066FF"/>
                </a:solidFill>
              </a:rPr>
              <a:t>Liên hệ: </a:t>
            </a:r>
            <a:r>
              <a:rPr lang="en-US" sz="1800" b="0">
                <a:solidFill>
                  <a:srgbClr val="0066FF"/>
                </a:solidFill>
                <a:hlinkClick r:id="rId2"/>
              </a:rPr>
              <a:t>sale@ehc.vn</a:t>
            </a:r>
            <a:r>
              <a:rPr lang="en-US" sz="1800" b="0">
                <a:solidFill>
                  <a:srgbClr val="0066FF"/>
                </a:solidFill>
              </a:rPr>
              <a:t> – 0989.359.994</a:t>
            </a:r>
            <a:endParaRPr lang="en-US" sz="2000" b="0">
              <a:solidFill>
                <a:srgbClr val="9900CC"/>
              </a:solidFill>
            </a:endParaRPr>
          </a:p>
        </p:txBody>
      </p:sp>
      <p:sp>
        <p:nvSpPr>
          <p:cNvPr id="5" name="Title 4"/>
          <p:cNvSpPr txBox="1">
            <a:spLocks/>
          </p:cNvSpPr>
          <p:nvPr/>
        </p:nvSpPr>
        <p:spPr bwMode="black">
          <a:xfrm>
            <a:off x="868128" y="1943101"/>
            <a:ext cx="7391400" cy="4226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bg1"/>
                </a:solidFill>
                <a:latin typeface="Verdana" pitchFamily="34" charset="0"/>
              </a:defRPr>
            </a:lvl2pPr>
            <a:lvl3pPr algn="l" rtl="0" eaLnBrk="1" fontAlgn="base" hangingPunct="1">
              <a:spcBef>
                <a:spcPct val="0"/>
              </a:spcBef>
              <a:spcAft>
                <a:spcPct val="0"/>
              </a:spcAft>
              <a:defRPr sz="3200" b="1">
                <a:solidFill>
                  <a:schemeClr val="bg1"/>
                </a:solidFill>
                <a:latin typeface="Verdana" pitchFamily="34" charset="0"/>
              </a:defRPr>
            </a:lvl3pPr>
            <a:lvl4pPr algn="l" rtl="0" eaLnBrk="1" fontAlgn="base" hangingPunct="1">
              <a:spcBef>
                <a:spcPct val="0"/>
              </a:spcBef>
              <a:spcAft>
                <a:spcPct val="0"/>
              </a:spcAft>
              <a:defRPr sz="3200" b="1">
                <a:solidFill>
                  <a:schemeClr val="bg1"/>
                </a:solidFill>
                <a:latin typeface="Verdana" pitchFamily="34" charset="0"/>
              </a:defRPr>
            </a:lvl4pPr>
            <a:lvl5pPr algn="l" rtl="0" eaLnBrk="1" fontAlgn="base" hangingPunct="1">
              <a:spcBef>
                <a:spcPct val="0"/>
              </a:spcBef>
              <a:spcAft>
                <a:spcPct val="0"/>
              </a:spcAft>
              <a:defRPr sz="3200" b="1">
                <a:solidFill>
                  <a:schemeClr val="bg1"/>
                </a:solidFill>
                <a:latin typeface="Verdana" pitchFamily="34" charset="0"/>
              </a:defRPr>
            </a:lvl5pPr>
            <a:lvl6pPr marL="457200" algn="l" rtl="0" eaLnBrk="1" fontAlgn="base" hangingPunct="1">
              <a:spcBef>
                <a:spcPct val="0"/>
              </a:spcBef>
              <a:spcAft>
                <a:spcPct val="0"/>
              </a:spcAft>
              <a:defRPr sz="3200" b="1">
                <a:solidFill>
                  <a:schemeClr val="bg1"/>
                </a:solidFill>
                <a:latin typeface="Verdana" pitchFamily="34" charset="0"/>
              </a:defRPr>
            </a:lvl6pPr>
            <a:lvl7pPr marL="914400" algn="l" rtl="0" eaLnBrk="1" fontAlgn="base" hangingPunct="1">
              <a:spcBef>
                <a:spcPct val="0"/>
              </a:spcBef>
              <a:spcAft>
                <a:spcPct val="0"/>
              </a:spcAft>
              <a:defRPr sz="3200" b="1">
                <a:solidFill>
                  <a:schemeClr val="bg1"/>
                </a:solidFill>
                <a:latin typeface="Verdana" pitchFamily="34" charset="0"/>
              </a:defRPr>
            </a:lvl7pPr>
            <a:lvl8pPr marL="1371600" algn="l" rtl="0" eaLnBrk="1" fontAlgn="base" hangingPunct="1">
              <a:spcBef>
                <a:spcPct val="0"/>
              </a:spcBef>
              <a:spcAft>
                <a:spcPct val="0"/>
              </a:spcAft>
              <a:defRPr sz="3200" b="1">
                <a:solidFill>
                  <a:schemeClr val="bg1"/>
                </a:solidFill>
                <a:latin typeface="Verdana" pitchFamily="34" charset="0"/>
              </a:defRPr>
            </a:lvl8pPr>
            <a:lvl9pPr marL="1828800" algn="l" rtl="0" eaLnBrk="1" fontAlgn="base" hangingPunct="1">
              <a:spcBef>
                <a:spcPct val="0"/>
              </a:spcBef>
              <a:spcAft>
                <a:spcPct val="0"/>
              </a:spcAft>
              <a:defRPr sz="3200" b="1">
                <a:solidFill>
                  <a:schemeClr val="bg1"/>
                </a:solidFill>
                <a:latin typeface="Verdana" pitchFamily="34" charset="0"/>
              </a:defRPr>
            </a:lvl9pPr>
          </a:lstStyle>
          <a:p>
            <a:pPr algn="ctr"/>
            <a:r>
              <a:rPr lang="en-US" sz="6600">
                <a:solidFill>
                  <a:srgbClr val="9900CC"/>
                </a:solidFill>
              </a:rPr>
              <a:t>THANK YOU</a:t>
            </a:r>
          </a:p>
        </p:txBody>
      </p:sp>
    </p:spTree>
    <p:extLst>
      <p:ext uri="{BB962C8B-B14F-4D97-AF65-F5344CB8AC3E}">
        <p14:creationId xmlns:p14="http://schemas.microsoft.com/office/powerpoint/2010/main" val="97980299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a:t>TÌNH HÌNH TRIỂN KHAI BAĐT/BVTM Ở VIỆT NAM</a:t>
            </a:r>
            <a:endParaRPr lang="en-US" sz="1800" dirty="0"/>
          </a:p>
        </p:txBody>
      </p:sp>
      <p:sp>
        <p:nvSpPr>
          <p:cNvPr id="4" name="Slide Number Placeholder 3"/>
          <p:cNvSpPr>
            <a:spLocks noGrp="1"/>
          </p:cNvSpPr>
          <p:nvPr>
            <p:ph type="sldNum" sz="quarter" idx="12"/>
          </p:nvPr>
        </p:nvSpPr>
        <p:spPr>
          <a:xfrm>
            <a:off x="6992888" y="4885814"/>
            <a:ext cx="2133600" cy="176213"/>
          </a:xfrm>
        </p:spPr>
        <p:txBody>
          <a:bodyPr/>
          <a:lstStyle/>
          <a:p>
            <a:fld id="{B39C0BE6-07DE-484D-BE63-BEC29DE26A51}" type="slidenum">
              <a:rPr lang="en-US" smtClean="0"/>
              <a:pPr/>
              <a:t>4</a:t>
            </a:fld>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69855948"/>
              </p:ext>
            </p:extLst>
          </p:nvPr>
        </p:nvGraphicFramePr>
        <p:xfrm>
          <a:off x="228600" y="895350"/>
          <a:ext cx="4267200" cy="3413029"/>
        </p:xfrm>
        <a:graphic>
          <a:graphicData uri="http://schemas.openxmlformats.org/drawingml/2006/table">
            <a:tbl>
              <a:tblPr>
                <a:tableStyleId>{5940675A-B579-460E-94D1-54222C63F5DA}</a:tableStyleId>
              </a:tblPr>
              <a:tblGrid>
                <a:gridCol w="2438400">
                  <a:extLst>
                    <a:ext uri="{9D8B030D-6E8A-4147-A177-3AD203B41FA5}">
                      <a16:colId xmlns:a16="http://schemas.microsoft.com/office/drawing/2014/main" val="556924228"/>
                    </a:ext>
                  </a:extLst>
                </a:gridCol>
                <a:gridCol w="533400">
                  <a:extLst>
                    <a:ext uri="{9D8B030D-6E8A-4147-A177-3AD203B41FA5}">
                      <a16:colId xmlns:a16="http://schemas.microsoft.com/office/drawing/2014/main" val="3624791207"/>
                    </a:ext>
                  </a:extLst>
                </a:gridCol>
                <a:gridCol w="679939">
                  <a:extLst>
                    <a:ext uri="{9D8B030D-6E8A-4147-A177-3AD203B41FA5}">
                      <a16:colId xmlns:a16="http://schemas.microsoft.com/office/drawing/2014/main" val="1793999851"/>
                    </a:ext>
                  </a:extLst>
                </a:gridCol>
                <a:gridCol w="615461">
                  <a:extLst>
                    <a:ext uri="{9D8B030D-6E8A-4147-A177-3AD203B41FA5}">
                      <a16:colId xmlns:a16="http://schemas.microsoft.com/office/drawing/2014/main" val="1664516944"/>
                    </a:ext>
                  </a:extLst>
                </a:gridCol>
              </a:tblGrid>
              <a:tr h="476049">
                <a:tc>
                  <a:txBody>
                    <a:bodyPr/>
                    <a:lstStyle/>
                    <a:p>
                      <a:pPr algn="ctr" fontAlgn="b"/>
                      <a:r>
                        <a:rPr lang="en-US" sz="1100" b="0" u="none" strike="noStrike" dirty="0">
                          <a:effectLst/>
                        </a:rPr>
                        <a:t>20 </a:t>
                      </a:r>
                      <a:r>
                        <a:rPr lang="en-US" sz="1100" b="0" u="none" strike="noStrike" dirty="0" err="1">
                          <a:effectLst/>
                        </a:rPr>
                        <a:t>đơn</a:t>
                      </a:r>
                      <a:r>
                        <a:rPr lang="en-US" sz="1100" b="0" u="none" strike="noStrike" dirty="0">
                          <a:effectLst/>
                        </a:rPr>
                        <a:t> </a:t>
                      </a:r>
                      <a:r>
                        <a:rPr lang="en-US" sz="1100" b="0" u="none" strike="noStrike" dirty="0" err="1">
                          <a:effectLst/>
                        </a:rPr>
                        <a:t>vị</a:t>
                      </a:r>
                      <a:r>
                        <a:rPr lang="en-US" sz="1100" b="0" u="none" strike="noStrike" dirty="0">
                          <a:effectLst/>
                        </a:rPr>
                        <a:t> </a:t>
                      </a:r>
                      <a:r>
                        <a:rPr lang="en-US" sz="1100" b="0" u="none" strike="noStrike" dirty="0" err="1">
                          <a:effectLst/>
                        </a:rPr>
                        <a:t>đầu</a:t>
                      </a:r>
                      <a:r>
                        <a:rPr lang="en-US" sz="1100" b="0" u="none" strike="noStrike" dirty="0">
                          <a:effectLst/>
                        </a:rPr>
                        <a:t> </a:t>
                      </a:r>
                      <a:r>
                        <a:rPr lang="en-US" sz="1100" b="0" u="none" strike="noStrike" dirty="0" err="1">
                          <a:effectLst/>
                        </a:rPr>
                        <a:t>tiên</a:t>
                      </a:r>
                      <a:r>
                        <a:rPr lang="en-US" sz="1100" b="0" u="none" strike="noStrike" dirty="0">
                          <a:effectLst/>
                        </a:rPr>
                        <a:t> </a:t>
                      </a:r>
                      <a:br>
                        <a:rPr lang="en-US" sz="1100" b="0" u="none" strike="noStrike" dirty="0">
                          <a:effectLst/>
                        </a:rPr>
                      </a:br>
                      <a:r>
                        <a:rPr lang="en-US" sz="1100" b="0" u="none" strike="noStrike" dirty="0" err="1">
                          <a:effectLst/>
                        </a:rPr>
                        <a:t>triển</a:t>
                      </a:r>
                      <a:r>
                        <a:rPr lang="en-US" sz="1100" b="0" u="none" strike="noStrike" dirty="0">
                          <a:effectLst/>
                        </a:rPr>
                        <a:t> </a:t>
                      </a:r>
                      <a:r>
                        <a:rPr lang="en-US" sz="1100" b="0" u="none" strike="noStrike" dirty="0" err="1">
                          <a:effectLst/>
                        </a:rPr>
                        <a:t>khai</a:t>
                      </a:r>
                      <a:r>
                        <a:rPr lang="en-US" sz="1100" b="0" u="none" strike="noStrike" dirty="0">
                          <a:effectLst/>
                        </a:rPr>
                        <a:t> BAĐT</a:t>
                      </a:r>
                      <a:endParaRPr lang="en-US" sz="1200" b="0" i="1" u="none" strike="noStrike" dirty="0">
                        <a:solidFill>
                          <a:srgbClr val="0066FF"/>
                        </a:solidFill>
                        <a:effectLst/>
                        <a:latin typeface="Calibri" panose="020F0502020204030204" pitchFamily="34" charset="0"/>
                      </a:endParaRPr>
                    </a:p>
                  </a:txBody>
                  <a:tcPr marL="6350" marR="6350" marT="6350" marB="0" anchor="ctr">
                    <a:solidFill>
                      <a:schemeClr val="accent1">
                        <a:lumMod val="20000"/>
                        <a:lumOff val="80000"/>
                      </a:schemeClr>
                    </a:solidFill>
                  </a:tcPr>
                </a:tc>
                <a:tc>
                  <a:txBody>
                    <a:bodyPr/>
                    <a:lstStyle/>
                    <a:p>
                      <a:pPr algn="ctr" fontAlgn="b"/>
                      <a:r>
                        <a:rPr lang="en-US" sz="1000" b="0" i="0" u="none" strike="noStrike" dirty="0" err="1">
                          <a:solidFill>
                            <a:schemeClr val="tx1"/>
                          </a:solidFill>
                          <a:effectLst/>
                          <a:latin typeface="+mn-lt"/>
                        </a:rPr>
                        <a:t>Số</a:t>
                      </a:r>
                      <a:r>
                        <a:rPr lang="en-US" sz="1000" b="0" i="0" u="none" strike="noStrike" baseline="0" dirty="0">
                          <a:solidFill>
                            <a:schemeClr val="tx1"/>
                          </a:solidFill>
                          <a:effectLst/>
                          <a:latin typeface="+mn-lt"/>
                        </a:rPr>
                        <a:t> </a:t>
                      </a:r>
                      <a:r>
                        <a:rPr lang="en-US" sz="1000" b="0" i="0" u="none" strike="noStrike" baseline="0" dirty="0" err="1">
                          <a:solidFill>
                            <a:schemeClr val="tx1"/>
                          </a:solidFill>
                          <a:effectLst/>
                          <a:latin typeface="+mn-lt"/>
                        </a:rPr>
                        <a:t>giường</a:t>
                      </a:r>
                      <a:r>
                        <a:rPr lang="en-US" sz="1000" b="0" i="0" u="none" strike="noStrike" baseline="0" dirty="0">
                          <a:solidFill>
                            <a:schemeClr val="tx1"/>
                          </a:solidFill>
                          <a:effectLst/>
                          <a:latin typeface="+mn-lt"/>
                        </a:rPr>
                        <a:t> </a:t>
                      </a:r>
                      <a:br>
                        <a:rPr lang="en-US" sz="1000" b="0" i="0" u="none" strike="noStrike" baseline="0" dirty="0">
                          <a:solidFill>
                            <a:schemeClr val="tx1"/>
                          </a:solidFill>
                          <a:effectLst/>
                          <a:latin typeface="+mn-lt"/>
                        </a:rPr>
                      </a:br>
                      <a:r>
                        <a:rPr lang="en-US" sz="800" b="0" i="1" u="none" strike="noStrike" baseline="0" dirty="0">
                          <a:solidFill>
                            <a:schemeClr val="tx1"/>
                          </a:solidFill>
                          <a:effectLst/>
                          <a:latin typeface="+mn-lt"/>
                        </a:rPr>
                        <a:t>(</a:t>
                      </a:r>
                      <a:r>
                        <a:rPr lang="en-US" sz="800" b="0" i="1" u="none" strike="noStrike" baseline="0" dirty="0" err="1">
                          <a:solidFill>
                            <a:schemeClr val="tx1"/>
                          </a:solidFill>
                          <a:effectLst/>
                          <a:latin typeface="+mn-lt"/>
                        </a:rPr>
                        <a:t>ước</a:t>
                      </a:r>
                      <a:r>
                        <a:rPr lang="en-US" sz="800" b="0" i="1" u="none" strike="noStrike" baseline="0" dirty="0">
                          <a:solidFill>
                            <a:schemeClr val="tx1"/>
                          </a:solidFill>
                          <a:effectLst/>
                          <a:latin typeface="+mn-lt"/>
                        </a:rPr>
                        <a:t> </a:t>
                      </a:r>
                      <a:r>
                        <a:rPr lang="en-US" sz="800" b="0" i="1" u="none" strike="noStrike" baseline="0" dirty="0" err="1">
                          <a:solidFill>
                            <a:schemeClr val="tx1"/>
                          </a:solidFill>
                          <a:effectLst/>
                          <a:latin typeface="+mn-lt"/>
                        </a:rPr>
                        <a:t>tính</a:t>
                      </a:r>
                      <a:r>
                        <a:rPr lang="en-US" sz="800" b="0" i="1" u="none" strike="noStrike" baseline="0" dirty="0">
                          <a:solidFill>
                            <a:schemeClr val="tx1"/>
                          </a:solidFill>
                          <a:effectLst/>
                          <a:latin typeface="+mn-lt"/>
                        </a:rPr>
                        <a:t>)</a:t>
                      </a:r>
                      <a:endParaRPr lang="vi-VN" sz="800" b="0" i="1" u="none" strike="noStrike" dirty="0">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tc>
                  <a:txBody>
                    <a:bodyPr/>
                    <a:lstStyle/>
                    <a:p>
                      <a:pPr algn="ctr" fontAlgn="b"/>
                      <a:r>
                        <a:rPr lang="en-US" sz="1000" b="0" i="0" u="none" strike="noStrike" dirty="0" err="1">
                          <a:solidFill>
                            <a:schemeClr val="tx1"/>
                          </a:solidFill>
                          <a:effectLst/>
                          <a:latin typeface="+mn-lt"/>
                        </a:rPr>
                        <a:t>Ngày</a:t>
                      </a:r>
                      <a:r>
                        <a:rPr lang="en-US" sz="1000" b="0" i="0" u="none" strike="noStrike" baseline="0" dirty="0">
                          <a:solidFill>
                            <a:schemeClr val="tx1"/>
                          </a:solidFill>
                          <a:effectLst/>
                          <a:latin typeface="+mn-lt"/>
                        </a:rPr>
                        <a:t> </a:t>
                      </a:r>
                      <a:br>
                        <a:rPr lang="en-US" sz="1000" b="0" i="0" u="none" strike="noStrike" baseline="0" dirty="0">
                          <a:solidFill>
                            <a:schemeClr val="tx1"/>
                          </a:solidFill>
                          <a:effectLst/>
                          <a:latin typeface="+mn-lt"/>
                        </a:rPr>
                      </a:br>
                      <a:r>
                        <a:rPr lang="en-US" sz="1000" b="0" i="0" u="none" strike="noStrike" baseline="0" dirty="0" err="1">
                          <a:solidFill>
                            <a:schemeClr val="tx1"/>
                          </a:solidFill>
                          <a:effectLst/>
                          <a:latin typeface="+mn-lt"/>
                        </a:rPr>
                        <a:t>công</a:t>
                      </a:r>
                      <a:r>
                        <a:rPr lang="en-US" sz="1000" b="0" i="0" u="none" strike="noStrike" baseline="0" dirty="0">
                          <a:solidFill>
                            <a:schemeClr val="tx1"/>
                          </a:solidFill>
                          <a:effectLst/>
                          <a:latin typeface="+mn-lt"/>
                        </a:rPr>
                        <a:t> </a:t>
                      </a:r>
                      <a:r>
                        <a:rPr lang="en-US" sz="1000" b="0" i="0" u="none" strike="noStrike" baseline="0" dirty="0" err="1">
                          <a:solidFill>
                            <a:schemeClr val="tx1"/>
                          </a:solidFill>
                          <a:effectLst/>
                          <a:latin typeface="+mn-lt"/>
                        </a:rPr>
                        <a:t>bố</a:t>
                      </a:r>
                      <a:endParaRPr lang="vi-VN" sz="1000" b="0" i="0" u="none" strike="noStrike" dirty="0">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tc>
                  <a:txBody>
                    <a:bodyPr/>
                    <a:lstStyle/>
                    <a:p>
                      <a:pPr algn="ctr" fontAlgn="b"/>
                      <a:r>
                        <a:rPr lang="en-US" sz="1000" b="0" u="none" strike="noStrike" dirty="0" err="1">
                          <a:effectLst/>
                        </a:rPr>
                        <a:t>Nhà</a:t>
                      </a:r>
                      <a:r>
                        <a:rPr lang="en-US" sz="1000" b="0" u="none" strike="noStrike" baseline="0" dirty="0">
                          <a:effectLst/>
                        </a:rPr>
                        <a:t> </a:t>
                      </a:r>
                      <a:r>
                        <a:rPr lang="en-US" sz="1000" b="0" u="none" strike="noStrike" baseline="0" dirty="0" err="1">
                          <a:effectLst/>
                        </a:rPr>
                        <a:t>cung</a:t>
                      </a:r>
                      <a:r>
                        <a:rPr lang="en-US" sz="1000" b="0" u="none" strike="noStrike" baseline="0" dirty="0">
                          <a:effectLst/>
                        </a:rPr>
                        <a:t> </a:t>
                      </a:r>
                      <a:r>
                        <a:rPr lang="en-US" sz="1000" b="0" u="none" strike="noStrike" baseline="0" dirty="0" err="1">
                          <a:effectLst/>
                        </a:rPr>
                        <a:t>cấp</a:t>
                      </a:r>
                      <a:r>
                        <a:rPr lang="en-US" sz="1000" b="0" u="none" strike="noStrike" baseline="0" dirty="0">
                          <a:effectLst/>
                        </a:rPr>
                        <a:t> BAĐT</a:t>
                      </a:r>
                      <a:endParaRPr lang="vi-VN" sz="1000" b="0" i="0" u="none" strike="noStrike" dirty="0">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3378144857"/>
                  </a:ext>
                </a:extLst>
              </a:tr>
              <a:tr h="306497">
                <a:tc>
                  <a:txBody>
                    <a:bodyPr/>
                    <a:lstStyle/>
                    <a:p>
                      <a:pPr algn="l" fontAlgn="b"/>
                      <a:r>
                        <a:rPr lang="en-US" sz="1200" u="none" strike="noStrike">
                          <a:effectLst/>
                        </a:rPr>
                        <a:t>1. BVĐK Quốc tế Hải Phòng</a:t>
                      </a:r>
                      <a:endParaRPr lang="en-US" sz="1200" b="0" i="1"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ctr" fontAlgn="b"/>
                      <a:r>
                        <a:rPr lang="en-US" sz="1100" i="1" u="none" strike="noStrike" baseline="0">
                          <a:effectLst/>
                        </a:rPr>
                        <a:t>500</a:t>
                      </a:r>
                      <a:endParaRPr lang="en-US" sz="1100" b="0" i="1"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ctr" fontAlgn="b"/>
                      <a:r>
                        <a:rPr lang="en-US" sz="1000" b="0" i="0" u="none" strike="noStrike" dirty="0">
                          <a:solidFill>
                            <a:srgbClr val="000000"/>
                          </a:solidFill>
                          <a:effectLst/>
                          <a:latin typeface="Calibri" panose="020F0502020204030204" pitchFamily="34" charset="0"/>
                        </a:rPr>
                        <a:t>01/10/2019</a:t>
                      </a:r>
                    </a:p>
                  </a:txBody>
                  <a:tcPr marL="6350" marR="6350" marT="6350" marB="0" anchor="ctr">
                    <a:solidFill>
                      <a:schemeClr val="bg1">
                        <a:lumMod val="95000"/>
                      </a:schemeClr>
                    </a:solidFill>
                  </a:tcPr>
                </a:tc>
                <a:tc>
                  <a:txBody>
                    <a:bodyPr/>
                    <a:lstStyle/>
                    <a:p>
                      <a:pPr algn="ctr" fontAlgn="b"/>
                      <a:r>
                        <a:rPr lang="en-US" sz="1100" u="none" strike="noStrike">
                          <a:effectLst/>
                        </a:rPr>
                        <a:t>FPT</a:t>
                      </a:r>
                      <a:endParaRPr lang="en-US"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4148967221"/>
                  </a:ext>
                </a:extLst>
              </a:tr>
              <a:tr h="39127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effectLst/>
                        </a:rPr>
                        <a:t>2.</a:t>
                      </a:r>
                      <a:r>
                        <a:rPr lang="en-US" sz="1200" u="none" strike="noStrike" baseline="0" dirty="0">
                          <a:effectLst/>
                        </a:rPr>
                        <a:t> </a:t>
                      </a:r>
                      <a:r>
                        <a:rPr lang="en-US" sz="1200" u="none" strike="noStrike" dirty="0">
                          <a:effectLst/>
                        </a:rPr>
                        <a:t>BVĐK</a:t>
                      </a:r>
                      <a:r>
                        <a:rPr lang="en-US" sz="1200" u="none" strike="noStrike" baseline="0" dirty="0">
                          <a:effectLst/>
                        </a:rPr>
                        <a:t> </a:t>
                      </a:r>
                      <a:r>
                        <a:rPr lang="en-US" sz="1200" u="none" strike="noStrike" baseline="0" dirty="0" err="1">
                          <a:effectLst/>
                        </a:rPr>
                        <a:t>khu</a:t>
                      </a:r>
                      <a:r>
                        <a:rPr lang="en-US" sz="1200" u="none" strike="noStrike" baseline="0" dirty="0">
                          <a:effectLst/>
                        </a:rPr>
                        <a:t> </a:t>
                      </a:r>
                      <a:r>
                        <a:rPr lang="en-US" sz="1200" u="none" strike="noStrike" baseline="0" dirty="0" err="1">
                          <a:effectLst/>
                        </a:rPr>
                        <a:t>vực</a:t>
                      </a:r>
                      <a:r>
                        <a:rPr lang="en-US" sz="1200" u="none" strike="noStrike" baseline="0" dirty="0">
                          <a:effectLst/>
                        </a:rPr>
                        <a:t> </a:t>
                      </a:r>
                      <a:r>
                        <a:rPr lang="en-US" sz="1200" u="none" strike="noStrike" dirty="0">
                          <a:effectLst/>
                        </a:rPr>
                        <a:t>An Giang</a:t>
                      </a:r>
                      <a:endParaRPr lang="en-US" sz="1200" b="0" i="1" u="none" strike="noStrike" dirty="0">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i="1" u="none" strike="noStrike" kern="1200" baseline="0">
                          <a:solidFill>
                            <a:schemeClr val="tx1"/>
                          </a:solidFill>
                          <a:effectLst/>
                          <a:latin typeface="+mn-lt"/>
                          <a:ea typeface="+mn-ea"/>
                          <a:cs typeface="+mn-cs"/>
                        </a:rPr>
                        <a:t>855 </a:t>
                      </a:r>
                    </a:p>
                  </a:txBody>
                  <a:tcPr marL="6350" marR="6350" marT="6350" marB="0" anchor="ctr">
                    <a:solidFill>
                      <a:schemeClr val="bg1">
                        <a:lumMod val="95000"/>
                      </a:schemeClr>
                    </a:solidFill>
                  </a:tcPr>
                </a:tc>
                <a:tc>
                  <a:txBody>
                    <a:bodyPr/>
                    <a:lstStyle/>
                    <a:p>
                      <a:pPr algn="ctr" fontAlgn="b"/>
                      <a:r>
                        <a:rPr lang="en-US" sz="1000" b="0" i="0" u="none" strike="noStrike">
                          <a:solidFill>
                            <a:srgbClr val="000000"/>
                          </a:solidFill>
                          <a:effectLst/>
                          <a:latin typeface="Calibri" panose="020F0502020204030204" pitchFamily="34" charset="0"/>
                        </a:rPr>
                        <a:t>01/10/2019</a:t>
                      </a:r>
                    </a:p>
                  </a:txBody>
                  <a:tcPr marL="6350" marR="6350" marT="6350" marB="0" anchor="ctr">
                    <a:solidFill>
                      <a:schemeClr val="bg1">
                        <a:lumMod val="95000"/>
                      </a:schemeClr>
                    </a:solidFill>
                  </a:tcPr>
                </a:tc>
                <a:tc>
                  <a:txBody>
                    <a:bodyPr/>
                    <a:lstStyle/>
                    <a:p>
                      <a:pPr algn="ctr" fontAlgn="b"/>
                      <a:r>
                        <a:rPr lang="en-US" sz="1100" u="none" strike="noStrike">
                          <a:effectLst/>
                        </a:rPr>
                        <a:t>Leopard</a:t>
                      </a:r>
                      <a:endParaRPr lang="en-US"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2469377222"/>
                  </a:ext>
                </a:extLst>
              </a:tr>
              <a:tr h="313018">
                <a:tc>
                  <a:txBody>
                    <a:bodyPr/>
                    <a:lstStyle/>
                    <a:p>
                      <a:pPr algn="l" fontAlgn="b"/>
                      <a:r>
                        <a:rPr lang="en-US" sz="1200" u="none" strike="noStrike" dirty="0">
                          <a:solidFill>
                            <a:schemeClr val="tx1"/>
                          </a:solidFill>
                          <a:effectLst/>
                        </a:rPr>
                        <a:t>3. BV </a:t>
                      </a:r>
                      <a:r>
                        <a:rPr lang="en-US" sz="1200" u="none" strike="noStrike" dirty="0" err="1">
                          <a:solidFill>
                            <a:schemeClr val="tx1"/>
                          </a:solidFill>
                          <a:effectLst/>
                        </a:rPr>
                        <a:t>Sản</a:t>
                      </a:r>
                      <a:r>
                        <a:rPr lang="en-US" sz="1200" u="none" strike="noStrike" dirty="0">
                          <a:solidFill>
                            <a:schemeClr val="tx1"/>
                          </a:solidFill>
                          <a:effectLst/>
                        </a:rPr>
                        <a:t> Nhi </a:t>
                      </a:r>
                      <a:r>
                        <a:rPr lang="en-US" sz="1200" u="none" strike="noStrike" dirty="0" err="1">
                          <a:solidFill>
                            <a:schemeClr val="tx1"/>
                          </a:solidFill>
                          <a:effectLst/>
                        </a:rPr>
                        <a:t>Quảng</a:t>
                      </a:r>
                      <a:r>
                        <a:rPr lang="en-US" sz="1200" u="none" strike="noStrike" dirty="0">
                          <a:solidFill>
                            <a:schemeClr val="tx1"/>
                          </a:solidFill>
                          <a:effectLst/>
                        </a:rPr>
                        <a:t> Ninh</a:t>
                      </a:r>
                      <a:endParaRPr lang="en-US" sz="1200" b="0" i="1" u="none" strike="noStrike" dirty="0">
                        <a:solidFill>
                          <a:schemeClr val="tx1"/>
                        </a:solidFill>
                        <a:effectLst/>
                        <a:latin typeface="Calibri" panose="020F0502020204030204" pitchFamily="34" charset="0"/>
                      </a:endParaRPr>
                    </a:p>
                  </a:txBody>
                  <a:tcPr marL="6350" marR="6350" marT="6350" marB="0" anchor="ctr">
                    <a:solidFill>
                      <a:srgbClr val="CCFF99"/>
                    </a:solidFill>
                  </a:tcPr>
                </a:tc>
                <a:tc>
                  <a:txBody>
                    <a:bodyPr/>
                    <a:lstStyle/>
                    <a:p>
                      <a:pPr marL="0" algn="ctr" defTabSz="914400" rtl="0" eaLnBrk="1" fontAlgn="b" latinLnBrk="0" hangingPunct="1"/>
                      <a:r>
                        <a:rPr lang="en-US" sz="1100" i="1" u="none" strike="noStrike" kern="1200" baseline="0">
                          <a:solidFill>
                            <a:schemeClr val="tx1"/>
                          </a:solidFill>
                          <a:effectLst/>
                          <a:latin typeface="+mn-lt"/>
                          <a:ea typeface="+mn-ea"/>
                          <a:cs typeface="+mn-cs"/>
                        </a:rPr>
                        <a:t>350 </a:t>
                      </a:r>
                    </a:p>
                  </a:txBody>
                  <a:tcPr marL="6350" marR="6350" marT="6350" marB="0" anchor="ctr">
                    <a:solidFill>
                      <a:srgbClr val="CCFF99"/>
                    </a:solidFill>
                  </a:tcPr>
                </a:tc>
                <a:tc>
                  <a:txBody>
                    <a:bodyPr/>
                    <a:lstStyle/>
                    <a:p>
                      <a:pPr algn="ctr" fontAlgn="b"/>
                      <a:r>
                        <a:rPr lang="en-US" sz="1000" b="1" i="0" u="none" strike="noStrike" dirty="0">
                          <a:solidFill>
                            <a:schemeClr val="tx1"/>
                          </a:solidFill>
                          <a:effectLst/>
                          <a:latin typeface="Calibri" panose="020F0502020204030204" pitchFamily="34" charset="0"/>
                        </a:rPr>
                        <a:t>16/12/2019</a:t>
                      </a:r>
                    </a:p>
                  </a:txBody>
                  <a:tcPr marL="6350" marR="6350" marT="6350" marB="0" anchor="ctr">
                    <a:solidFill>
                      <a:srgbClr val="CCFF99"/>
                    </a:solidFill>
                  </a:tcPr>
                </a:tc>
                <a:tc>
                  <a:txBody>
                    <a:bodyPr/>
                    <a:lstStyle/>
                    <a:p>
                      <a:pPr algn="ctr" fontAlgn="b"/>
                      <a:r>
                        <a:rPr lang="en-US" sz="1100" b="1" u="none" strike="noStrike">
                          <a:solidFill>
                            <a:schemeClr val="tx1"/>
                          </a:solidFill>
                          <a:effectLst/>
                        </a:rPr>
                        <a:t>EHC</a:t>
                      </a:r>
                      <a:endParaRPr lang="en-US" sz="1100" b="1" i="0" u="none" strike="noStrike">
                        <a:solidFill>
                          <a:schemeClr val="tx1"/>
                        </a:solidFill>
                        <a:effectLst/>
                        <a:latin typeface="Calibri" panose="020F0502020204030204" pitchFamily="34" charset="0"/>
                      </a:endParaRPr>
                    </a:p>
                  </a:txBody>
                  <a:tcPr marL="6350" marR="6350" marT="6350" marB="0" anchor="ctr">
                    <a:solidFill>
                      <a:srgbClr val="FFFF00"/>
                    </a:solidFill>
                  </a:tcPr>
                </a:tc>
                <a:extLst>
                  <a:ext uri="{0D108BD9-81ED-4DB2-BD59-A6C34878D82A}">
                    <a16:rowId xmlns:a16="http://schemas.microsoft.com/office/drawing/2014/main" val="3034228274"/>
                  </a:ext>
                </a:extLst>
              </a:tr>
              <a:tr h="30627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solidFill>
                            <a:schemeClr val="tx1"/>
                          </a:solidFill>
                          <a:effectLst/>
                        </a:rPr>
                        <a:t>4. BVĐK</a:t>
                      </a:r>
                      <a:r>
                        <a:rPr lang="en-US" sz="1200" u="none" strike="noStrike" baseline="0" dirty="0">
                          <a:solidFill>
                            <a:schemeClr val="tx1"/>
                          </a:solidFill>
                          <a:effectLst/>
                        </a:rPr>
                        <a:t> </a:t>
                      </a:r>
                      <a:r>
                        <a:rPr lang="en-US" sz="1200" u="none" strike="noStrike" dirty="0" err="1">
                          <a:solidFill>
                            <a:schemeClr val="tx1"/>
                          </a:solidFill>
                          <a:effectLst/>
                        </a:rPr>
                        <a:t>khu</a:t>
                      </a:r>
                      <a:r>
                        <a:rPr lang="en-US" sz="1200" u="none" strike="noStrike" dirty="0">
                          <a:solidFill>
                            <a:schemeClr val="tx1"/>
                          </a:solidFill>
                          <a:effectLst/>
                        </a:rPr>
                        <a:t> </a:t>
                      </a:r>
                      <a:r>
                        <a:rPr lang="en-US" sz="1200" u="none" strike="noStrike" dirty="0" err="1">
                          <a:solidFill>
                            <a:schemeClr val="tx1"/>
                          </a:solidFill>
                          <a:effectLst/>
                        </a:rPr>
                        <a:t>vực</a:t>
                      </a:r>
                      <a:r>
                        <a:rPr lang="en-US" sz="1200" u="none" strike="noStrike" dirty="0">
                          <a:solidFill>
                            <a:schemeClr val="tx1"/>
                          </a:solidFill>
                          <a:effectLst/>
                        </a:rPr>
                        <a:t> Long Khánh</a:t>
                      </a:r>
                      <a:endParaRPr lang="en-US" sz="1200" b="0" i="0" u="none" strike="noStrike" dirty="0">
                        <a:solidFill>
                          <a:schemeClr val="tx1"/>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i="1" u="none" strike="noStrike" kern="1200" baseline="0" dirty="0">
                          <a:solidFill>
                            <a:schemeClr val="tx1"/>
                          </a:solidFill>
                          <a:effectLst/>
                          <a:latin typeface="+mn-lt"/>
                          <a:ea typeface="+mn-ea"/>
                          <a:cs typeface="+mn-cs"/>
                        </a:rPr>
                        <a:t>700</a:t>
                      </a:r>
                    </a:p>
                  </a:txBody>
                  <a:tcPr marL="6350" marR="6350" marT="6350" marB="0" anchor="ctr">
                    <a:solidFill>
                      <a:schemeClr val="bg1">
                        <a:lumMod val="95000"/>
                      </a:schemeClr>
                    </a:solidFill>
                  </a:tcPr>
                </a:tc>
                <a:tc>
                  <a:txBody>
                    <a:bodyPr/>
                    <a:lstStyle/>
                    <a:p>
                      <a:pPr algn="ctr" fontAlgn="b"/>
                      <a:endParaRPr lang="en-US" sz="1000" b="0" i="0" u="none" strike="noStrike" dirty="0">
                        <a:solidFill>
                          <a:schemeClr val="tx1"/>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ctr" fontAlgn="b"/>
                      <a:r>
                        <a:rPr lang="en-US" sz="800" u="none" strike="noStrike" dirty="0">
                          <a:solidFill>
                            <a:schemeClr val="tx1"/>
                          </a:solidFill>
                          <a:effectLst/>
                        </a:rPr>
                        <a:t>CLAS Healthcare</a:t>
                      </a:r>
                      <a:endParaRPr lang="en-US" sz="800" b="0" i="0" u="none" strike="noStrike" dirty="0">
                        <a:solidFill>
                          <a:schemeClr val="tx1"/>
                        </a:solidFill>
                        <a:effectLst/>
                        <a:latin typeface="Calibri" panose="020F050202020403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1459051837"/>
                  </a:ext>
                </a:extLst>
              </a:tr>
              <a:tr h="319539">
                <a:tc>
                  <a:txBody>
                    <a:bodyPr/>
                    <a:lstStyle/>
                    <a:p>
                      <a:pPr algn="l" fontAlgn="b"/>
                      <a:r>
                        <a:rPr lang="en-US" sz="1200" u="none" strike="noStrike">
                          <a:solidFill>
                            <a:schemeClr val="tx1"/>
                          </a:solidFill>
                          <a:effectLst/>
                        </a:rPr>
                        <a:t>5. BVĐK</a:t>
                      </a:r>
                      <a:r>
                        <a:rPr lang="en-US" sz="1200" u="none" strike="noStrike" baseline="0">
                          <a:solidFill>
                            <a:schemeClr val="tx1"/>
                          </a:solidFill>
                          <a:effectLst/>
                        </a:rPr>
                        <a:t> </a:t>
                      </a:r>
                      <a:r>
                        <a:rPr lang="en-US" sz="1200" u="none" strike="noStrike">
                          <a:solidFill>
                            <a:schemeClr val="tx1"/>
                          </a:solidFill>
                          <a:effectLst/>
                        </a:rPr>
                        <a:t>tỉnh Phú Thọ</a:t>
                      </a:r>
                      <a:endParaRPr lang="en-US" sz="1200" b="0" i="0" u="none" strike="noStrike">
                        <a:solidFill>
                          <a:schemeClr val="tx1"/>
                        </a:solidFill>
                        <a:effectLst/>
                        <a:latin typeface="Calibri" panose="020F0502020204030204" pitchFamily="34" charset="0"/>
                      </a:endParaRPr>
                    </a:p>
                  </a:txBody>
                  <a:tcPr marL="6350" marR="6350" marT="6350" marB="0" anchor="ctr">
                    <a:solidFill>
                      <a:srgbClr val="CCFF99"/>
                    </a:solidFill>
                  </a:tcPr>
                </a:tc>
                <a:tc>
                  <a:txBody>
                    <a:bodyPr/>
                    <a:lstStyle/>
                    <a:p>
                      <a:pPr marL="0" algn="ctr" defTabSz="914400" rtl="0" eaLnBrk="1" fontAlgn="b" latinLnBrk="0" hangingPunct="1"/>
                      <a:r>
                        <a:rPr lang="en-US" sz="1100" i="1" u="none" strike="noStrike" kern="1200" baseline="0">
                          <a:solidFill>
                            <a:schemeClr val="tx1"/>
                          </a:solidFill>
                          <a:effectLst/>
                          <a:latin typeface="+mn-lt"/>
                          <a:ea typeface="+mn-ea"/>
                          <a:cs typeface="+mn-cs"/>
                        </a:rPr>
                        <a:t>1500</a:t>
                      </a:r>
                    </a:p>
                  </a:txBody>
                  <a:tcPr marL="6350" marR="6350" marT="6350" marB="0" anchor="ctr">
                    <a:solidFill>
                      <a:srgbClr val="CCFF99"/>
                    </a:solidFill>
                  </a:tcPr>
                </a:tc>
                <a:tc>
                  <a:txBody>
                    <a:bodyPr/>
                    <a:lstStyle/>
                    <a:p>
                      <a:pPr algn="ctr" fontAlgn="b"/>
                      <a:r>
                        <a:rPr lang="en-US" sz="1000" b="0" i="0" u="none" strike="noStrike">
                          <a:solidFill>
                            <a:schemeClr val="tx1"/>
                          </a:solidFill>
                          <a:effectLst/>
                          <a:latin typeface="Calibri" panose="020F0502020204030204" pitchFamily="34" charset="0"/>
                        </a:rPr>
                        <a:t>20/02/2020</a:t>
                      </a:r>
                    </a:p>
                  </a:txBody>
                  <a:tcPr marL="6350" marR="6350" marT="6350" marB="0" anchor="ctr">
                    <a:solidFill>
                      <a:srgbClr val="CCFF99"/>
                    </a:solidFill>
                  </a:tcPr>
                </a:tc>
                <a:tc>
                  <a:txBody>
                    <a:bodyPr/>
                    <a:lstStyle/>
                    <a:p>
                      <a:pPr algn="ctr" fontAlgn="b"/>
                      <a:r>
                        <a:rPr lang="en-US" sz="1000" u="none" strike="noStrike" dirty="0" err="1">
                          <a:solidFill>
                            <a:schemeClr val="tx1"/>
                          </a:solidFill>
                          <a:effectLst/>
                        </a:rPr>
                        <a:t>Vietsens</a:t>
                      </a:r>
                      <a:r>
                        <a:rPr lang="en-US" sz="1000" u="none" strike="noStrike" dirty="0">
                          <a:solidFill>
                            <a:schemeClr val="tx1"/>
                          </a:solidFill>
                          <a:effectLst/>
                        </a:rPr>
                        <a:t>, EHC</a:t>
                      </a:r>
                      <a:endParaRPr lang="en-US" sz="1000" b="0" i="0" u="none" strike="noStrike" dirty="0">
                        <a:solidFill>
                          <a:schemeClr val="tx1"/>
                        </a:solidFill>
                        <a:effectLst/>
                        <a:latin typeface="Calibri" panose="020F0502020204030204" pitchFamily="34" charset="0"/>
                      </a:endParaRPr>
                    </a:p>
                  </a:txBody>
                  <a:tcPr marL="6350" marR="6350" marT="6350" marB="0" anchor="ctr">
                    <a:solidFill>
                      <a:srgbClr val="FFFF00"/>
                    </a:solidFill>
                  </a:tcPr>
                </a:tc>
                <a:extLst>
                  <a:ext uri="{0D108BD9-81ED-4DB2-BD59-A6C34878D82A}">
                    <a16:rowId xmlns:a16="http://schemas.microsoft.com/office/drawing/2014/main" val="1423409597"/>
                  </a:ext>
                </a:extLst>
              </a:tr>
              <a:tr h="24544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u="none" strike="noStrike">
                          <a:solidFill>
                            <a:schemeClr val="tx1"/>
                          </a:solidFill>
                          <a:effectLst/>
                        </a:rPr>
                        <a:t>6. BVĐK</a:t>
                      </a:r>
                      <a:r>
                        <a:rPr lang="en-US" sz="1200" u="none" strike="noStrike" baseline="0">
                          <a:solidFill>
                            <a:schemeClr val="tx1"/>
                          </a:solidFill>
                          <a:effectLst/>
                        </a:rPr>
                        <a:t> </a:t>
                      </a:r>
                      <a:r>
                        <a:rPr lang="en-US" sz="1200" u="none" strike="noStrike">
                          <a:solidFill>
                            <a:schemeClr val="tx1"/>
                          </a:solidFill>
                          <a:effectLst/>
                        </a:rPr>
                        <a:t>Nông nghiệp</a:t>
                      </a:r>
                      <a:endParaRPr lang="en-US" sz="1200" b="0" i="0" u="none" strike="noStrike">
                        <a:solidFill>
                          <a:schemeClr val="tx1"/>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i="1" u="none" strike="noStrike" kern="1200" baseline="0">
                          <a:solidFill>
                            <a:schemeClr val="tx1"/>
                          </a:solidFill>
                          <a:effectLst/>
                          <a:latin typeface="+mn-lt"/>
                          <a:ea typeface="+mn-ea"/>
                          <a:cs typeface="+mn-cs"/>
                        </a:rPr>
                        <a:t>520</a:t>
                      </a:r>
                    </a:p>
                  </a:txBody>
                  <a:tcPr marL="6350" marR="6350" marT="6350" marB="0" anchor="ctr">
                    <a:solidFill>
                      <a:schemeClr val="bg1">
                        <a:lumMod val="95000"/>
                      </a:schemeClr>
                    </a:solidFill>
                  </a:tcPr>
                </a:tc>
                <a:tc>
                  <a:txBody>
                    <a:bodyPr/>
                    <a:lstStyle/>
                    <a:p>
                      <a:pPr algn="ctr" fontAlgn="b"/>
                      <a:r>
                        <a:rPr lang="en-US" sz="1000" b="0" i="0" u="none" strike="noStrike">
                          <a:solidFill>
                            <a:schemeClr val="tx1"/>
                          </a:solidFill>
                          <a:effectLst/>
                          <a:latin typeface="Calibri" panose="020F0502020204030204" pitchFamily="34" charset="0"/>
                        </a:rPr>
                        <a:t>24/02/2020</a:t>
                      </a:r>
                    </a:p>
                  </a:txBody>
                  <a:tcPr marL="6350" marR="6350" marT="6350" marB="0" anchor="ctr">
                    <a:solidFill>
                      <a:schemeClr val="bg1">
                        <a:lumMod val="95000"/>
                      </a:schemeClr>
                    </a:solidFill>
                  </a:tcPr>
                </a:tc>
                <a:tc>
                  <a:txBody>
                    <a:bodyPr/>
                    <a:lstStyle/>
                    <a:p>
                      <a:pPr algn="ctr" fontAlgn="b"/>
                      <a:r>
                        <a:rPr lang="en-US" sz="1000" u="none" strike="noStrike" dirty="0" err="1">
                          <a:solidFill>
                            <a:schemeClr val="tx1"/>
                          </a:solidFill>
                          <a:effectLst/>
                        </a:rPr>
                        <a:t>Vietsens</a:t>
                      </a:r>
                      <a:endParaRPr lang="en-US" sz="1000" b="0" i="0" u="none" strike="noStrike" dirty="0">
                        <a:solidFill>
                          <a:schemeClr val="tx1"/>
                        </a:solidFill>
                        <a:effectLst/>
                        <a:latin typeface="Calibri" panose="020F050202020403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603498126"/>
                  </a:ext>
                </a:extLst>
              </a:tr>
              <a:tr h="224308">
                <a:tc>
                  <a:txBody>
                    <a:bodyPr/>
                    <a:lstStyle/>
                    <a:p>
                      <a:pPr algn="l" fontAlgn="b"/>
                      <a:r>
                        <a:rPr lang="en-US" sz="1200" u="none" strike="noStrike" dirty="0">
                          <a:solidFill>
                            <a:schemeClr val="tx1"/>
                          </a:solidFill>
                          <a:effectLst/>
                        </a:rPr>
                        <a:t>7. BVĐK</a:t>
                      </a:r>
                      <a:r>
                        <a:rPr lang="en-US" sz="1200" u="none" strike="noStrike" baseline="0" dirty="0">
                          <a:solidFill>
                            <a:schemeClr val="tx1"/>
                          </a:solidFill>
                          <a:effectLst/>
                        </a:rPr>
                        <a:t> </a:t>
                      </a:r>
                      <a:r>
                        <a:rPr lang="en-US" sz="1200" u="none" strike="noStrike" dirty="0" err="1">
                          <a:solidFill>
                            <a:schemeClr val="tx1"/>
                          </a:solidFill>
                          <a:effectLst/>
                        </a:rPr>
                        <a:t>thành</a:t>
                      </a:r>
                      <a:r>
                        <a:rPr lang="en-US" sz="1200" u="none" strike="noStrike" dirty="0">
                          <a:solidFill>
                            <a:schemeClr val="tx1"/>
                          </a:solidFill>
                          <a:effectLst/>
                        </a:rPr>
                        <a:t> </a:t>
                      </a:r>
                      <a:r>
                        <a:rPr lang="en-US" sz="1200" u="none" strike="noStrike" dirty="0" err="1">
                          <a:solidFill>
                            <a:schemeClr val="tx1"/>
                          </a:solidFill>
                          <a:effectLst/>
                        </a:rPr>
                        <a:t>phố</a:t>
                      </a:r>
                      <a:r>
                        <a:rPr lang="en-US" sz="1200" u="none" strike="noStrike" dirty="0">
                          <a:solidFill>
                            <a:schemeClr val="tx1"/>
                          </a:solidFill>
                          <a:effectLst/>
                        </a:rPr>
                        <a:t> Vinh</a:t>
                      </a:r>
                      <a:endParaRPr lang="en-US" sz="1200" b="0" i="0" u="none" strike="noStrike" dirty="0">
                        <a:solidFill>
                          <a:schemeClr val="tx1"/>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marL="0" algn="ctr" defTabSz="914400" rtl="0" eaLnBrk="1" fontAlgn="b" latinLnBrk="0" hangingPunct="1"/>
                      <a:r>
                        <a:rPr lang="en-US" sz="1100" i="1" u="none" strike="noStrike" kern="1200" baseline="0">
                          <a:solidFill>
                            <a:schemeClr val="tx1"/>
                          </a:solidFill>
                          <a:effectLst/>
                          <a:latin typeface="+mn-lt"/>
                          <a:ea typeface="+mn-ea"/>
                          <a:cs typeface="+mn-cs"/>
                        </a:rPr>
                        <a:t>500</a:t>
                      </a:r>
                    </a:p>
                  </a:txBody>
                  <a:tcPr marL="6350" marR="6350" marT="6350" marB="0" anchor="ctr">
                    <a:solidFill>
                      <a:schemeClr val="bg1">
                        <a:lumMod val="95000"/>
                      </a:schemeClr>
                    </a:solidFill>
                  </a:tcPr>
                </a:tc>
                <a:tc>
                  <a:txBody>
                    <a:bodyPr/>
                    <a:lstStyle/>
                    <a:p>
                      <a:pPr algn="ctr" fontAlgn="b"/>
                      <a:r>
                        <a:rPr lang="en-US" sz="1000" b="0" i="0" u="none" strike="noStrike">
                          <a:solidFill>
                            <a:schemeClr val="tx1"/>
                          </a:solidFill>
                          <a:effectLst/>
                          <a:latin typeface="Calibri" panose="020F0502020204030204" pitchFamily="34" charset="0"/>
                        </a:rPr>
                        <a:t>09/07/2020</a:t>
                      </a:r>
                    </a:p>
                  </a:txBody>
                  <a:tcPr marL="6350" marR="6350" marT="6350" marB="0" anchor="ctr">
                    <a:solidFill>
                      <a:schemeClr val="bg1">
                        <a:lumMod val="95000"/>
                      </a:schemeClr>
                    </a:solidFill>
                  </a:tcPr>
                </a:tc>
                <a:tc>
                  <a:txBody>
                    <a:bodyPr/>
                    <a:lstStyle/>
                    <a:p>
                      <a:pPr algn="ctr" fontAlgn="b"/>
                      <a:r>
                        <a:rPr lang="en-US" sz="1100" u="none" strike="noStrike" dirty="0">
                          <a:solidFill>
                            <a:schemeClr val="tx1"/>
                          </a:solidFill>
                          <a:effectLst/>
                        </a:rPr>
                        <a:t>FPT</a:t>
                      </a:r>
                      <a:endParaRPr lang="en-US" sz="1100" b="0" i="0" u="none" strike="noStrike" dirty="0">
                        <a:solidFill>
                          <a:schemeClr val="tx1"/>
                        </a:solidFill>
                        <a:effectLst/>
                        <a:latin typeface="Calibri" panose="020F050202020403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1342496342"/>
                  </a:ext>
                </a:extLst>
              </a:tr>
              <a:tr h="313018">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solidFill>
                            <a:schemeClr val="tx1"/>
                          </a:solidFill>
                          <a:effectLst/>
                        </a:rPr>
                        <a:t>8. BVĐK Quang </a:t>
                      </a:r>
                      <a:r>
                        <a:rPr lang="en-US" sz="1200" u="none" strike="noStrike" dirty="0" err="1">
                          <a:solidFill>
                            <a:schemeClr val="tx1"/>
                          </a:solidFill>
                          <a:effectLst/>
                        </a:rPr>
                        <a:t>Khởi</a:t>
                      </a:r>
                      <a:endParaRPr lang="en-US" sz="1200" b="0" i="0" u="none" strike="noStrike" dirty="0">
                        <a:solidFill>
                          <a:schemeClr val="tx1"/>
                        </a:solidFill>
                        <a:effectLst/>
                        <a:latin typeface="Calibri" panose="020F0502020204030204" pitchFamily="34" charset="0"/>
                      </a:endParaRPr>
                    </a:p>
                  </a:txBody>
                  <a:tcPr marL="6350" marR="6350" marT="6350" marB="0" anchor="ctr">
                    <a:solidFill>
                      <a:srgbClr val="CCFF99"/>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i="1" u="none" strike="noStrike" kern="1200" baseline="0">
                          <a:solidFill>
                            <a:schemeClr val="tx1"/>
                          </a:solidFill>
                          <a:effectLst/>
                          <a:latin typeface="+mn-lt"/>
                          <a:ea typeface="+mn-ea"/>
                          <a:cs typeface="+mn-cs"/>
                        </a:rPr>
                        <a:t>120</a:t>
                      </a:r>
                    </a:p>
                  </a:txBody>
                  <a:tcPr marL="6350" marR="6350" marT="6350" marB="0" anchor="ctr">
                    <a:solidFill>
                      <a:srgbClr val="CCFF99"/>
                    </a:solidFill>
                  </a:tcPr>
                </a:tc>
                <a:tc>
                  <a:txBody>
                    <a:bodyPr/>
                    <a:lstStyle/>
                    <a:p>
                      <a:pPr algn="ctr" fontAlgn="b"/>
                      <a:r>
                        <a:rPr lang="en-US" sz="1000" b="1" i="0" u="none" strike="noStrike">
                          <a:solidFill>
                            <a:schemeClr val="tx1"/>
                          </a:solidFill>
                          <a:effectLst/>
                          <a:latin typeface="Calibri" panose="020F0502020204030204" pitchFamily="34" charset="0"/>
                        </a:rPr>
                        <a:t>01/11/2020</a:t>
                      </a:r>
                    </a:p>
                  </a:txBody>
                  <a:tcPr marL="6350" marR="6350" marT="6350" marB="0" anchor="ctr">
                    <a:solidFill>
                      <a:srgbClr val="CCFF99"/>
                    </a:solidFill>
                  </a:tcPr>
                </a:tc>
                <a:tc>
                  <a:txBody>
                    <a:bodyPr/>
                    <a:lstStyle/>
                    <a:p>
                      <a:pPr algn="ctr" fontAlgn="b"/>
                      <a:r>
                        <a:rPr lang="en-US" sz="1100" b="1" u="none" strike="noStrike" dirty="0">
                          <a:solidFill>
                            <a:schemeClr val="tx1"/>
                          </a:solidFill>
                          <a:effectLst/>
                        </a:rPr>
                        <a:t>EHC</a:t>
                      </a:r>
                      <a:endParaRPr lang="en-US" sz="1100" b="1" i="0" u="none" strike="noStrike" dirty="0">
                        <a:solidFill>
                          <a:schemeClr val="tx1"/>
                        </a:solidFill>
                        <a:effectLst/>
                        <a:latin typeface="Calibri" panose="020F0502020204030204" pitchFamily="34" charset="0"/>
                      </a:endParaRPr>
                    </a:p>
                  </a:txBody>
                  <a:tcPr marL="6350" marR="6350" marT="6350" marB="0" anchor="ctr">
                    <a:solidFill>
                      <a:srgbClr val="FFFF00"/>
                    </a:solidFill>
                  </a:tcPr>
                </a:tc>
                <a:extLst>
                  <a:ext uri="{0D108BD9-81ED-4DB2-BD59-A6C34878D82A}">
                    <a16:rowId xmlns:a16="http://schemas.microsoft.com/office/drawing/2014/main" val="3390763762"/>
                  </a:ext>
                </a:extLst>
              </a:tr>
              <a:tr h="27216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effectLst/>
                        </a:rPr>
                        <a:t>9. BVĐK</a:t>
                      </a:r>
                      <a:r>
                        <a:rPr lang="en-US" sz="1200" u="none" strike="noStrike" baseline="0" dirty="0">
                          <a:effectLst/>
                        </a:rPr>
                        <a:t> </a:t>
                      </a:r>
                      <a:r>
                        <a:rPr lang="en-US" sz="1200" u="none" strike="noStrike" dirty="0" err="1">
                          <a:effectLst/>
                        </a:rPr>
                        <a:t>tỉnh</a:t>
                      </a:r>
                      <a:r>
                        <a:rPr lang="en-US" sz="1200" u="none" strike="noStrike" dirty="0">
                          <a:effectLst/>
                        </a:rPr>
                        <a:t> </a:t>
                      </a:r>
                      <a:r>
                        <a:rPr lang="en-US" sz="1200" u="none" strike="noStrike" dirty="0" err="1">
                          <a:effectLst/>
                        </a:rPr>
                        <a:t>Quảng</a:t>
                      </a:r>
                      <a:r>
                        <a:rPr lang="en-US" sz="1200" u="none" strike="noStrike" dirty="0">
                          <a:effectLst/>
                        </a:rPr>
                        <a:t> Ninh</a:t>
                      </a:r>
                      <a:endParaRPr lang="en-US" sz="1200" b="0" i="0" u="none" strike="noStrike" dirty="0">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i="1" u="none" strike="noStrike" kern="1200" baseline="0" dirty="0">
                          <a:solidFill>
                            <a:schemeClr val="tx1"/>
                          </a:solidFill>
                          <a:effectLst/>
                          <a:latin typeface="+mn-lt"/>
                          <a:ea typeface="+mn-ea"/>
                          <a:cs typeface="+mn-cs"/>
                        </a:rPr>
                        <a:t>1000</a:t>
                      </a:r>
                    </a:p>
                  </a:txBody>
                  <a:tcPr marL="6350" marR="6350" marT="6350" marB="0" anchor="ctr">
                    <a:solidFill>
                      <a:schemeClr val="bg1">
                        <a:lumMod val="95000"/>
                      </a:schemeClr>
                    </a:solidFill>
                  </a:tcPr>
                </a:tc>
                <a:tc>
                  <a:txBody>
                    <a:bodyPr/>
                    <a:lstStyle/>
                    <a:p>
                      <a:pPr algn="ctr" fontAlgn="b"/>
                      <a:r>
                        <a:rPr lang="en-US" sz="1000" b="0" i="0" u="none" strike="noStrike">
                          <a:solidFill>
                            <a:srgbClr val="000000"/>
                          </a:solidFill>
                          <a:effectLst/>
                          <a:latin typeface="Calibri" panose="020F0502020204030204" pitchFamily="34" charset="0"/>
                        </a:rPr>
                        <a:t>12/11/2020</a:t>
                      </a:r>
                    </a:p>
                  </a:txBody>
                  <a:tcPr marL="6350" marR="6350" marT="6350" marB="0" anchor="ctr">
                    <a:solidFill>
                      <a:schemeClr val="bg1">
                        <a:lumMod val="95000"/>
                      </a:schemeClr>
                    </a:solidFill>
                  </a:tcPr>
                </a:tc>
                <a:tc>
                  <a:txBody>
                    <a:bodyPr/>
                    <a:lstStyle/>
                    <a:p>
                      <a:pPr algn="ctr" fontAlgn="b"/>
                      <a:r>
                        <a:rPr lang="en-US" sz="1100" u="none" strike="noStrike">
                          <a:effectLst/>
                        </a:rPr>
                        <a:t>FPT</a:t>
                      </a:r>
                      <a:endParaRPr lang="en-US"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665427999"/>
                  </a:ext>
                </a:extLst>
              </a:tr>
              <a:tr h="245446">
                <a:tc>
                  <a:txBody>
                    <a:bodyPr/>
                    <a:lstStyle/>
                    <a:p>
                      <a:pPr algn="l" fontAlgn="b"/>
                      <a:r>
                        <a:rPr lang="en-US" sz="1200" u="none" strike="noStrike" dirty="0">
                          <a:effectLst/>
                        </a:rPr>
                        <a:t>10. BVĐK</a:t>
                      </a:r>
                      <a:r>
                        <a:rPr lang="en-US" sz="1200" u="none" strike="noStrike" baseline="0" dirty="0">
                          <a:effectLst/>
                        </a:rPr>
                        <a:t> </a:t>
                      </a:r>
                      <a:r>
                        <a:rPr lang="en-US" sz="1200" u="none" strike="noStrike" dirty="0" err="1">
                          <a:effectLst/>
                        </a:rPr>
                        <a:t>Bãi</a:t>
                      </a:r>
                      <a:r>
                        <a:rPr lang="en-US" sz="1200" u="none" strike="noStrike" dirty="0">
                          <a:effectLst/>
                        </a:rPr>
                        <a:t> </a:t>
                      </a:r>
                      <a:r>
                        <a:rPr lang="en-US" sz="1200" u="none" strike="noStrike" dirty="0" err="1">
                          <a:effectLst/>
                        </a:rPr>
                        <a:t>Cháy</a:t>
                      </a:r>
                      <a:endParaRPr lang="en-US" sz="1200" b="0" i="0" u="none" strike="noStrike" dirty="0">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marL="0" algn="ctr" defTabSz="914400" rtl="0" eaLnBrk="1" fontAlgn="b" latinLnBrk="0" hangingPunct="1"/>
                      <a:r>
                        <a:rPr lang="en-US" sz="1100" i="1" u="none" strike="noStrike" kern="1200" baseline="0" dirty="0">
                          <a:solidFill>
                            <a:schemeClr val="tx1"/>
                          </a:solidFill>
                          <a:effectLst/>
                          <a:latin typeface="+mn-lt"/>
                          <a:ea typeface="+mn-ea"/>
                          <a:cs typeface="+mn-cs"/>
                        </a:rPr>
                        <a:t>1000</a:t>
                      </a:r>
                    </a:p>
                  </a:txBody>
                  <a:tcPr marL="6350" marR="6350" marT="6350" marB="0" anchor="ctr">
                    <a:solidFill>
                      <a:schemeClr val="bg1">
                        <a:lumMod val="95000"/>
                      </a:schemeClr>
                    </a:solidFill>
                  </a:tcPr>
                </a:tc>
                <a:tc>
                  <a:txBody>
                    <a:bodyPr/>
                    <a:lstStyle/>
                    <a:p>
                      <a:pPr algn="ctr" fontAlgn="b"/>
                      <a:r>
                        <a:rPr lang="en-US" sz="1000" b="0" i="0" u="none" strike="noStrike">
                          <a:solidFill>
                            <a:srgbClr val="000000"/>
                          </a:solidFill>
                          <a:effectLst/>
                          <a:latin typeface="Calibri" panose="020F0502020204030204" pitchFamily="34" charset="0"/>
                        </a:rPr>
                        <a:t>17/11/2020</a:t>
                      </a:r>
                    </a:p>
                  </a:txBody>
                  <a:tcPr marL="6350" marR="6350" marT="6350" marB="0" anchor="ctr">
                    <a:solidFill>
                      <a:schemeClr val="bg1">
                        <a:lumMod val="95000"/>
                      </a:schemeClr>
                    </a:solidFill>
                  </a:tcPr>
                </a:tc>
                <a:tc>
                  <a:txBody>
                    <a:bodyPr/>
                    <a:lstStyle/>
                    <a:p>
                      <a:pPr algn="ctr" fontAlgn="b"/>
                      <a:r>
                        <a:rPr lang="en-US" sz="1100" b="0" i="0" u="none" strike="noStrike" dirty="0" err="1">
                          <a:solidFill>
                            <a:srgbClr val="000000"/>
                          </a:solidFill>
                          <a:effectLst/>
                          <a:latin typeface="Calibri" panose="020F0502020204030204" pitchFamily="34" charset="0"/>
                        </a:rPr>
                        <a:t>Tự</a:t>
                      </a:r>
                      <a:r>
                        <a:rPr lang="en-US" sz="1100" b="0" i="0" u="none" strike="noStrike" dirty="0">
                          <a:solidFill>
                            <a:srgbClr val="000000"/>
                          </a:solidFill>
                          <a:effectLst/>
                          <a:latin typeface="Calibri" panose="020F0502020204030204" pitchFamily="34" charset="0"/>
                        </a:rPr>
                        <a:t> </a:t>
                      </a:r>
                      <a:r>
                        <a:rPr lang="en-US" sz="1100" b="0" i="0" u="none" strike="noStrike" dirty="0" err="1">
                          <a:solidFill>
                            <a:srgbClr val="000000"/>
                          </a:solidFill>
                          <a:effectLst/>
                          <a:latin typeface="Calibri" panose="020F0502020204030204" pitchFamily="34" charset="0"/>
                        </a:rPr>
                        <a:t>làm</a:t>
                      </a:r>
                      <a:endParaRPr lang="en-US" sz="1100" b="0" i="0" u="none" strike="noStrike" dirty="0">
                        <a:solidFill>
                          <a:srgbClr val="000000"/>
                        </a:solidFill>
                        <a:effectLst/>
                        <a:latin typeface="Calibri" panose="020F050202020403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2112321412"/>
                  </a:ext>
                </a:extLst>
              </a:tr>
            </a:tbl>
          </a:graphicData>
        </a:graphic>
      </p:graphicFrame>
      <p:graphicFrame>
        <p:nvGraphicFramePr>
          <p:cNvPr id="7" name="Content Placeholder 5"/>
          <p:cNvGraphicFramePr>
            <a:graphicFrameLocks/>
          </p:cNvGraphicFramePr>
          <p:nvPr>
            <p:extLst>
              <p:ext uri="{D42A27DB-BD31-4B8C-83A1-F6EECF244321}">
                <p14:modId xmlns:p14="http://schemas.microsoft.com/office/powerpoint/2010/main" val="2156339552"/>
              </p:ext>
            </p:extLst>
          </p:nvPr>
        </p:nvGraphicFramePr>
        <p:xfrm>
          <a:off x="4648200" y="895349"/>
          <a:ext cx="4267200" cy="3413031"/>
        </p:xfrm>
        <a:graphic>
          <a:graphicData uri="http://schemas.openxmlformats.org/drawingml/2006/table">
            <a:tbl>
              <a:tblPr>
                <a:tableStyleId>{5940675A-B579-460E-94D1-54222C63F5DA}</a:tableStyleId>
              </a:tblPr>
              <a:tblGrid>
                <a:gridCol w="2438400">
                  <a:extLst>
                    <a:ext uri="{9D8B030D-6E8A-4147-A177-3AD203B41FA5}">
                      <a16:colId xmlns:a16="http://schemas.microsoft.com/office/drawing/2014/main" val="556924228"/>
                    </a:ext>
                  </a:extLst>
                </a:gridCol>
                <a:gridCol w="533400">
                  <a:extLst>
                    <a:ext uri="{9D8B030D-6E8A-4147-A177-3AD203B41FA5}">
                      <a16:colId xmlns:a16="http://schemas.microsoft.com/office/drawing/2014/main" val="3624791207"/>
                    </a:ext>
                  </a:extLst>
                </a:gridCol>
                <a:gridCol w="679939">
                  <a:extLst>
                    <a:ext uri="{9D8B030D-6E8A-4147-A177-3AD203B41FA5}">
                      <a16:colId xmlns:a16="http://schemas.microsoft.com/office/drawing/2014/main" val="1793999851"/>
                    </a:ext>
                  </a:extLst>
                </a:gridCol>
                <a:gridCol w="615461">
                  <a:extLst>
                    <a:ext uri="{9D8B030D-6E8A-4147-A177-3AD203B41FA5}">
                      <a16:colId xmlns:a16="http://schemas.microsoft.com/office/drawing/2014/main" val="1664516944"/>
                    </a:ext>
                  </a:extLst>
                </a:gridCol>
              </a:tblGrid>
              <a:tr h="447529">
                <a:tc>
                  <a:txBody>
                    <a:bodyPr/>
                    <a:lstStyle/>
                    <a:p>
                      <a:pPr algn="ctr" fontAlgn="b"/>
                      <a:r>
                        <a:rPr lang="en-US" sz="1100" b="0" u="none" strike="noStrike" dirty="0">
                          <a:effectLst/>
                        </a:rPr>
                        <a:t>20 </a:t>
                      </a:r>
                      <a:r>
                        <a:rPr lang="en-US" sz="1100" b="0" u="none" strike="noStrike" dirty="0" err="1">
                          <a:effectLst/>
                        </a:rPr>
                        <a:t>đơn</a:t>
                      </a:r>
                      <a:r>
                        <a:rPr lang="en-US" sz="1100" b="0" u="none" strike="noStrike" dirty="0">
                          <a:effectLst/>
                        </a:rPr>
                        <a:t> </a:t>
                      </a:r>
                      <a:r>
                        <a:rPr lang="en-US" sz="1100" b="0" u="none" strike="noStrike" dirty="0" err="1">
                          <a:effectLst/>
                        </a:rPr>
                        <a:t>vị</a:t>
                      </a:r>
                      <a:r>
                        <a:rPr lang="en-US" sz="1100" b="0" u="none" strike="noStrike" dirty="0">
                          <a:effectLst/>
                        </a:rPr>
                        <a:t> </a:t>
                      </a:r>
                      <a:r>
                        <a:rPr lang="en-US" sz="1100" b="0" u="none" strike="noStrike" dirty="0" err="1">
                          <a:effectLst/>
                        </a:rPr>
                        <a:t>đầu</a:t>
                      </a:r>
                      <a:r>
                        <a:rPr lang="en-US" sz="1100" b="0" u="none" strike="noStrike" dirty="0">
                          <a:effectLst/>
                        </a:rPr>
                        <a:t> </a:t>
                      </a:r>
                      <a:r>
                        <a:rPr lang="en-US" sz="1100" b="0" u="none" strike="noStrike" dirty="0" err="1">
                          <a:effectLst/>
                        </a:rPr>
                        <a:t>tiên</a:t>
                      </a:r>
                      <a:br>
                        <a:rPr lang="en-US" sz="1100" b="0" u="none" strike="noStrike" dirty="0">
                          <a:effectLst/>
                        </a:rPr>
                      </a:br>
                      <a:r>
                        <a:rPr lang="en-US" sz="1100" b="0" u="none" strike="noStrike" dirty="0" err="1">
                          <a:effectLst/>
                        </a:rPr>
                        <a:t>triển</a:t>
                      </a:r>
                      <a:r>
                        <a:rPr lang="en-US" sz="1100" b="0" u="none" strike="noStrike" dirty="0">
                          <a:effectLst/>
                        </a:rPr>
                        <a:t> </a:t>
                      </a:r>
                      <a:r>
                        <a:rPr lang="en-US" sz="1100" b="0" u="none" strike="noStrike" dirty="0" err="1">
                          <a:effectLst/>
                        </a:rPr>
                        <a:t>khai</a:t>
                      </a:r>
                      <a:r>
                        <a:rPr lang="en-US" sz="1100" b="0" u="none" strike="noStrike" dirty="0">
                          <a:effectLst/>
                        </a:rPr>
                        <a:t> BAĐT</a:t>
                      </a:r>
                      <a:endParaRPr lang="en-US" sz="1200" b="0" i="1" u="none" strike="noStrike" dirty="0">
                        <a:solidFill>
                          <a:srgbClr val="0066FF"/>
                        </a:solidFill>
                        <a:effectLst/>
                        <a:latin typeface="Calibri" panose="020F0502020204030204" pitchFamily="34" charset="0"/>
                      </a:endParaRPr>
                    </a:p>
                  </a:txBody>
                  <a:tcPr marL="6350" marR="6350" marT="6350" marB="0" anchor="ctr">
                    <a:solidFill>
                      <a:schemeClr val="accent1">
                        <a:lumMod val="20000"/>
                        <a:lumOff val="80000"/>
                      </a:schemeClr>
                    </a:solidFill>
                  </a:tcPr>
                </a:tc>
                <a:tc>
                  <a:txBody>
                    <a:bodyPr/>
                    <a:lstStyle/>
                    <a:p>
                      <a:pPr algn="ctr" fontAlgn="b"/>
                      <a:r>
                        <a:rPr lang="en-US" sz="1000" b="0" i="0" u="none" strike="noStrike">
                          <a:solidFill>
                            <a:schemeClr val="tx1"/>
                          </a:solidFill>
                          <a:effectLst/>
                          <a:latin typeface="+mn-lt"/>
                        </a:rPr>
                        <a:t>Số</a:t>
                      </a:r>
                      <a:r>
                        <a:rPr lang="en-US" sz="1000" b="0" i="0" u="none" strike="noStrike" baseline="0">
                          <a:solidFill>
                            <a:schemeClr val="tx1"/>
                          </a:solidFill>
                          <a:effectLst/>
                          <a:latin typeface="+mn-lt"/>
                        </a:rPr>
                        <a:t> giường </a:t>
                      </a:r>
                      <a:br>
                        <a:rPr lang="en-US" sz="1000" b="0" i="0" u="none" strike="noStrike" baseline="0">
                          <a:solidFill>
                            <a:schemeClr val="tx1"/>
                          </a:solidFill>
                          <a:effectLst/>
                          <a:latin typeface="+mn-lt"/>
                        </a:rPr>
                      </a:br>
                      <a:r>
                        <a:rPr lang="en-US" sz="800" b="0" i="1" u="none" strike="noStrike" baseline="0">
                          <a:solidFill>
                            <a:schemeClr val="tx1"/>
                          </a:solidFill>
                          <a:effectLst/>
                          <a:latin typeface="+mn-lt"/>
                        </a:rPr>
                        <a:t>(ước tính)</a:t>
                      </a:r>
                      <a:endParaRPr lang="vi-VN" sz="800" b="0" i="1" u="none" strike="noStrike">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tc>
                  <a:txBody>
                    <a:bodyPr/>
                    <a:lstStyle/>
                    <a:p>
                      <a:pPr algn="ctr" fontAlgn="b"/>
                      <a:r>
                        <a:rPr lang="en-US" sz="1000" b="0" i="0" u="none" strike="noStrike">
                          <a:solidFill>
                            <a:schemeClr val="tx1"/>
                          </a:solidFill>
                          <a:effectLst/>
                          <a:latin typeface="+mn-lt"/>
                        </a:rPr>
                        <a:t>Ngày</a:t>
                      </a:r>
                      <a:r>
                        <a:rPr lang="en-US" sz="1000" b="0" i="0" u="none" strike="noStrike" baseline="0">
                          <a:solidFill>
                            <a:schemeClr val="tx1"/>
                          </a:solidFill>
                          <a:effectLst/>
                          <a:latin typeface="+mn-lt"/>
                        </a:rPr>
                        <a:t> </a:t>
                      </a:r>
                      <a:br>
                        <a:rPr lang="en-US" sz="1000" b="0" i="0" u="none" strike="noStrike" baseline="0">
                          <a:solidFill>
                            <a:schemeClr val="tx1"/>
                          </a:solidFill>
                          <a:effectLst/>
                          <a:latin typeface="+mn-lt"/>
                        </a:rPr>
                      </a:br>
                      <a:r>
                        <a:rPr lang="en-US" sz="1000" b="0" i="0" u="none" strike="noStrike" baseline="0">
                          <a:solidFill>
                            <a:schemeClr val="tx1"/>
                          </a:solidFill>
                          <a:effectLst/>
                          <a:latin typeface="+mn-lt"/>
                        </a:rPr>
                        <a:t>công bố</a:t>
                      </a:r>
                      <a:endParaRPr lang="vi-VN" sz="1000" b="0" i="0" u="none" strike="noStrike">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tc>
                  <a:txBody>
                    <a:bodyPr/>
                    <a:lstStyle/>
                    <a:p>
                      <a:pPr algn="ctr" fontAlgn="b"/>
                      <a:r>
                        <a:rPr lang="en-US" sz="1000" b="0" u="none" strike="noStrike">
                          <a:effectLst/>
                        </a:rPr>
                        <a:t>Nhà</a:t>
                      </a:r>
                      <a:r>
                        <a:rPr lang="en-US" sz="1000" b="0" u="none" strike="noStrike" baseline="0">
                          <a:effectLst/>
                        </a:rPr>
                        <a:t> cung cấp BAĐT</a:t>
                      </a:r>
                      <a:endParaRPr lang="vi-VN" sz="1000" b="0" i="0" u="none" strike="noStrike">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3378144857"/>
                  </a:ext>
                </a:extLst>
              </a:tr>
              <a:tr h="27738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11. </a:t>
                      </a:r>
                      <a:r>
                        <a:rPr lang="en-US" sz="1200" u="none" strike="noStrike" kern="1200" dirty="0" err="1">
                          <a:solidFill>
                            <a:schemeClr val="tx1"/>
                          </a:solidFill>
                          <a:effectLst/>
                          <a:latin typeface="+mn-lt"/>
                          <a:ea typeface="+mn-ea"/>
                          <a:cs typeface="+mn-cs"/>
                        </a:rPr>
                        <a:t>Phòng</a:t>
                      </a:r>
                      <a:r>
                        <a:rPr lang="en-US" sz="1200" u="none" strike="noStrike" kern="1200" dirty="0">
                          <a:solidFill>
                            <a:schemeClr val="tx1"/>
                          </a:solidFill>
                          <a:effectLst/>
                          <a:latin typeface="+mn-lt"/>
                          <a:ea typeface="+mn-ea"/>
                          <a:cs typeface="+mn-cs"/>
                        </a:rPr>
                        <a:t> </a:t>
                      </a:r>
                      <a:r>
                        <a:rPr lang="en-US" sz="1200" u="none" strike="noStrike" kern="1200" dirty="0" err="1">
                          <a:solidFill>
                            <a:schemeClr val="tx1"/>
                          </a:solidFill>
                          <a:effectLst/>
                          <a:latin typeface="+mn-lt"/>
                          <a:ea typeface="+mn-ea"/>
                          <a:cs typeface="+mn-cs"/>
                        </a:rPr>
                        <a:t>khám</a:t>
                      </a:r>
                      <a:r>
                        <a:rPr lang="en-US" sz="1200" u="none" strike="noStrike" kern="1200" dirty="0">
                          <a:solidFill>
                            <a:schemeClr val="tx1"/>
                          </a:solidFill>
                          <a:effectLst/>
                          <a:latin typeface="+mn-lt"/>
                          <a:ea typeface="+mn-ea"/>
                          <a:cs typeface="+mn-cs"/>
                        </a:rPr>
                        <a:t> </a:t>
                      </a:r>
                      <a:r>
                        <a:rPr lang="en-US" sz="1200" u="none" strike="noStrike" kern="1200" dirty="0" err="1">
                          <a:solidFill>
                            <a:schemeClr val="tx1"/>
                          </a:solidFill>
                          <a:effectLst/>
                          <a:latin typeface="+mn-lt"/>
                          <a:ea typeface="+mn-ea"/>
                          <a:cs typeface="+mn-cs"/>
                        </a:rPr>
                        <a:t>Mediplus</a:t>
                      </a:r>
                      <a:endParaRPr lang="en-US" sz="1200" u="none" strike="noStrike" kern="1200" dirty="0">
                        <a:solidFill>
                          <a:schemeClr val="tx1"/>
                        </a:solidFill>
                        <a:effectLst/>
                        <a:latin typeface="+mn-lt"/>
                        <a:ea typeface="+mn-ea"/>
                        <a:cs typeface="+mn-cs"/>
                      </a:endParaRPr>
                    </a:p>
                  </a:txBody>
                  <a:tcPr marL="6350" marR="6350" marT="6350" marB="0" anchor="ctr">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200" u="none" strike="noStrike" kern="1200" dirty="0">
                        <a:solidFill>
                          <a:schemeClr val="tx1"/>
                        </a:solidFill>
                        <a:effectLst/>
                        <a:latin typeface="+mn-lt"/>
                        <a:ea typeface="+mn-ea"/>
                        <a:cs typeface="+mn-cs"/>
                      </a:endParaRPr>
                    </a:p>
                  </a:txBody>
                  <a:tcPr marL="6350" marR="6350" marT="6350" marB="0" anchor="ctr">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800" u="none" strike="noStrike" kern="1200" dirty="0">
                          <a:solidFill>
                            <a:schemeClr val="tx1"/>
                          </a:solidFill>
                          <a:effectLst/>
                          <a:latin typeface="+mn-lt"/>
                          <a:ea typeface="+mn-ea"/>
                          <a:cs typeface="+mn-cs"/>
                        </a:rPr>
                        <a:t>01/2021</a:t>
                      </a:r>
                    </a:p>
                  </a:txBody>
                  <a:tcPr marL="6350" marR="6350" marT="6350"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u="none" strike="noStrike" kern="1200" dirty="0" err="1">
                          <a:solidFill>
                            <a:schemeClr val="tx1"/>
                          </a:solidFill>
                          <a:effectLst/>
                          <a:latin typeface="+mn-lt"/>
                          <a:ea typeface="+mn-ea"/>
                          <a:cs typeface="+mn-cs"/>
                        </a:rPr>
                        <a:t>iSofh</a:t>
                      </a:r>
                      <a:endParaRPr lang="en-US" sz="1000" u="none" strike="noStrike" kern="1200" dirty="0">
                        <a:solidFill>
                          <a:schemeClr val="tx1"/>
                        </a:solidFill>
                        <a:effectLst/>
                        <a:latin typeface="+mn-lt"/>
                        <a:ea typeface="+mn-ea"/>
                        <a:cs typeface="+mn-cs"/>
                      </a:endParaRPr>
                    </a:p>
                  </a:txBody>
                  <a:tcPr marL="6350" marR="6350" marT="6350" marB="0" anchor="ctr">
                    <a:noFill/>
                  </a:tcPr>
                </a:tc>
                <a:extLst>
                  <a:ext uri="{0D108BD9-81ED-4DB2-BD59-A6C34878D82A}">
                    <a16:rowId xmlns:a16="http://schemas.microsoft.com/office/drawing/2014/main" val="2293721016"/>
                  </a:ext>
                </a:extLst>
              </a:tr>
              <a:tr h="277382">
                <a:tc>
                  <a:txBody>
                    <a:bodyPr/>
                    <a:lstStyle/>
                    <a:p>
                      <a:pPr algn="l" fontAlgn="b"/>
                      <a:r>
                        <a:rPr lang="en-US" sz="1200" b="0" u="none" strike="noStrike" dirty="0">
                          <a:solidFill>
                            <a:schemeClr val="tx1"/>
                          </a:solidFill>
                          <a:effectLst/>
                        </a:rPr>
                        <a:t>12. BV </a:t>
                      </a:r>
                      <a:r>
                        <a:rPr lang="en-US" sz="1200" b="0" u="none" strike="noStrike" dirty="0" err="1">
                          <a:solidFill>
                            <a:schemeClr val="tx1"/>
                          </a:solidFill>
                          <a:effectLst/>
                        </a:rPr>
                        <a:t>Sản</a:t>
                      </a:r>
                      <a:r>
                        <a:rPr lang="en-US" sz="1200" b="0" u="none" strike="noStrike" baseline="0" dirty="0">
                          <a:solidFill>
                            <a:schemeClr val="tx1"/>
                          </a:solidFill>
                          <a:effectLst/>
                        </a:rPr>
                        <a:t> Nhi </a:t>
                      </a:r>
                      <a:r>
                        <a:rPr lang="en-US" sz="1200" b="0" u="none" strike="noStrike" baseline="0" dirty="0" err="1">
                          <a:solidFill>
                            <a:schemeClr val="tx1"/>
                          </a:solidFill>
                          <a:effectLst/>
                        </a:rPr>
                        <a:t>Nghệ</a:t>
                      </a:r>
                      <a:r>
                        <a:rPr lang="en-US" sz="1200" b="0" u="none" strike="noStrike" baseline="0" dirty="0">
                          <a:solidFill>
                            <a:schemeClr val="tx1"/>
                          </a:solidFill>
                          <a:effectLst/>
                        </a:rPr>
                        <a:t> An </a:t>
                      </a:r>
                      <a:endParaRPr lang="en-US" sz="1200" b="0" i="1" u="none" strike="noStrike" dirty="0">
                        <a:solidFill>
                          <a:schemeClr val="tx1"/>
                        </a:solidFill>
                        <a:effectLst/>
                        <a:latin typeface="Calibri" panose="020F0502020204030204" pitchFamily="34" charset="0"/>
                      </a:endParaRPr>
                    </a:p>
                  </a:txBody>
                  <a:tcPr marL="6350" marR="6350" marT="6350" marB="0" anchor="ctr">
                    <a:solidFill>
                      <a:srgbClr val="CCFF99"/>
                    </a:solidFill>
                  </a:tcPr>
                </a:tc>
                <a:tc>
                  <a:txBody>
                    <a:bodyPr/>
                    <a:lstStyle/>
                    <a:p>
                      <a:pPr algn="ctr" fontAlgn="b"/>
                      <a:r>
                        <a:rPr lang="en-US" sz="1100" b="0" i="1" u="none" strike="noStrike" baseline="0" dirty="0">
                          <a:solidFill>
                            <a:schemeClr val="tx1"/>
                          </a:solidFill>
                          <a:effectLst/>
                        </a:rPr>
                        <a:t>1500</a:t>
                      </a:r>
                      <a:endParaRPr lang="en-US" sz="1100" b="0" i="1" u="none" strike="noStrike" dirty="0">
                        <a:solidFill>
                          <a:schemeClr val="tx1"/>
                        </a:solidFill>
                        <a:effectLst/>
                        <a:latin typeface="Calibri" panose="020F0502020204030204" pitchFamily="34" charset="0"/>
                      </a:endParaRPr>
                    </a:p>
                  </a:txBody>
                  <a:tcPr marL="6350" marR="6350" marT="6350" marB="0" anchor="ctr">
                    <a:solidFill>
                      <a:srgbClr val="CCFF99"/>
                    </a:solidFill>
                  </a:tcPr>
                </a:tc>
                <a:tc>
                  <a:txBody>
                    <a:bodyPr/>
                    <a:lstStyle/>
                    <a:p>
                      <a:pPr algn="ctr" fontAlgn="b"/>
                      <a:r>
                        <a:rPr lang="en-US" sz="1000" b="0" i="0" u="none" strike="noStrike">
                          <a:solidFill>
                            <a:schemeClr val="tx1"/>
                          </a:solidFill>
                          <a:effectLst/>
                          <a:latin typeface="Calibri" panose="020F0502020204030204" pitchFamily="34" charset="0"/>
                        </a:rPr>
                        <a:t>19/05/2021</a:t>
                      </a:r>
                    </a:p>
                  </a:txBody>
                  <a:tcPr marL="6350" marR="6350" marT="6350" marB="0" anchor="ctr">
                    <a:solidFill>
                      <a:srgbClr val="CCFF99"/>
                    </a:solidFill>
                  </a:tcPr>
                </a:tc>
                <a:tc>
                  <a:txBody>
                    <a:bodyPr/>
                    <a:lstStyle/>
                    <a:p>
                      <a:pPr algn="ctr" fontAlgn="b"/>
                      <a:r>
                        <a:rPr lang="en-US" sz="1100" b="1" u="none" strike="noStrike">
                          <a:solidFill>
                            <a:schemeClr val="tx1"/>
                          </a:solidFill>
                          <a:effectLst/>
                        </a:rPr>
                        <a:t>EHC</a:t>
                      </a:r>
                      <a:endParaRPr lang="en-US" sz="1100" b="1" i="0" u="none" strike="noStrike">
                        <a:solidFill>
                          <a:schemeClr val="tx1"/>
                        </a:solidFill>
                        <a:effectLst/>
                        <a:latin typeface="Calibri" panose="020F0502020204030204" pitchFamily="34" charset="0"/>
                      </a:endParaRPr>
                    </a:p>
                  </a:txBody>
                  <a:tcPr marL="6350" marR="6350" marT="6350" marB="0" anchor="ctr">
                    <a:solidFill>
                      <a:srgbClr val="FFFF00"/>
                    </a:solidFill>
                  </a:tcPr>
                </a:tc>
                <a:extLst>
                  <a:ext uri="{0D108BD9-81ED-4DB2-BD59-A6C34878D82A}">
                    <a16:rowId xmlns:a16="http://schemas.microsoft.com/office/drawing/2014/main" val="4148967221"/>
                  </a:ext>
                </a:extLst>
              </a:tr>
              <a:tr h="35410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solidFill>
                            <a:schemeClr val="tx1"/>
                          </a:solidFill>
                          <a:effectLst/>
                        </a:rPr>
                        <a:t>13.</a:t>
                      </a:r>
                      <a:r>
                        <a:rPr lang="en-US" sz="1200" u="none" strike="noStrike" baseline="0" dirty="0">
                          <a:solidFill>
                            <a:schemeClr val="tx1"/>
                          </a:solidFill>
                          <a:effectLst/>
                        </a:rPr>
                        <a:t> </a:t>
                      </a:r>
                      <a:r>
                        <a:rPr lang="en-US" sz="1200" u="none" strike="noStrike" dirty="0">
                          <a:solidFill>
                            <a:schemeClr val="tx1"/>
                          </a:solidFill>
                          <a:effectLst/>
                        </a:rPr>
                        <a:t>BVĐK</a:t>
                      </a:r>
                      <a:r>
                        <a:rPr lang="en-US" sz="1200" u="none" strike="noStrike" baseline="0" dirty="0">
                          <a:solidFill>
                            <a:schemeClr val="tx1"/>
                          </a:solidFill>
                          <a:effectLst/>
                        </a:rPr>
                        <a:t> </a:t>
                      </a:r>
                      <a:r>
                        <a:rPr lang="en-US" sz="1200" u="none" strike="noStrike" baseline="0" dirty="0" err="1">
                          <a:solidFill>
                            <a:schemeClr val="tx1"/>
                          </a:solidFill>
                          <a:effectLst/>
                        </a:rPr>
                        <a:t>huyện</a:t>
                      </a:r>
                      <a:r>
                        <a:rPr lang="en-US" sz="1200" u="none" strike="noStrike" baseline="0" dirty="0">
                          <a:solidFill>
                            <a:schemeClr val="tx1"/>
                          </a:solidFill>
                          <a:effectLst/>
                        </a:rPr>
                        <a:t> </a:t>
                      </a:r>
                      <a:r>
                        <a:rPr lang="en-US" sz="1200" u="none" strike="noStrike" baseline="0" dirty="0" err="1">
                          <a:solidFill>
                            <a:schemeClr val="tx1"/>
                          </a:solidFill>
                          <a:effectLst/>
                        </a:rPr>
                        <a:t>Mỹ</a:t>
                      </a:r>
                      <a:r>
                        <a:rPr lang="en-US" sz="1200" u="none" strike="noStrike" baseline="0" dirty="0">
                          <a:solidFill>
                            <a:schemeClr val="tx1"/>
                          </a:solidFill>
                          <a:effectLst/>
                        </a:rPr>
                        <a:t> </a:t>
                      </a:r>
                      <a:r>
                        <a:rPr lang="en-US" sz="1200" u="none" strike="noStrike" baseline="0" dirty="0" err="1">
                          <a:solidFill>
                            <a:schemeClr val="tx1"/>
                          </a:solidFill>
                          <a:effectLst/>
                        </a:rPr>
                        <a:t>Đức</a:t>
                      </a:r>
                      <a:endParaRPr lang="en-US" sz="1200" b="0" i="1" u="none" strike="noStrike" dirty="0">
                        <a:solidFill>
                          <a:schemeClr val="tx1"/>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i="1" u="none" strike="noStrike" kern="1200" baseline="0" dirty="0">
                          <a:solidFill>
                            <a:schemeClr val="tx1"/>
                          </a:solidFill>
                          <a:effectLst/>
                          <a:latin typeface="+mn-lt"/>
                          <a:ea typeface="+mn-ea"/>
                          <a:cs typeface="+mn-cs"/>
                        </a:rPr>
                        <a:t>304</a:t>
                      </a:r>
                    </a:p>
                  </a:txBody>
                  <a:tcPr marL="6350" marR="6350" marT="6350" marB="0" anchor="ctr">
                    <a:solidFill>
                      <a:schemeClr val="bg1">
                        <a:lumMod val="95000"/>
                      </a:schemeClr>
                    </a:solidFill>
                  </a:tcPr>
                </a:tc>
                <a:tc>
                  <a:txBody>
                    <a:bodyPr/>
                    <a:lstStyle/>
                    <a:p>
                      <a:pPr algn="ctr" fontAlgn="b"/>
                      <a:r>
                        <a:rPr lang="en-US" sz="1000" b="0" i="0" u="none" strike="noStrike" dirty="0">
                          <a:solidFill>
                            <a:schemeClr val="tx1"/>
                          </a:solidFill>
                          <a:effectLst/>
                          <a:latin typeface="Calibri" panose="020F0502020204030204" pitchFamily="34" charset="0"/>
                        </a:rPr>
                        <a:t>01/06/2021</a:t>
                      </a:r>
                    </a:p>
                  </a:txBody>
                  <a:tcPr marL="6350" marR="6350" marT="6350" marB="0" anchor="ctr">
                    <a:solidFill>
                      <a:schemeClr val="bg1">
                        <a:lumMod val="95000"/>
                      </a:schemeClr>
                    </a:solidFill>
                  </a:tcPr>
                </a:tc>
                <a:tc>
                  <a:txBody>
                    <a:bodyPr/>
                    <a:lstStyle/>
                    <a:p>
                      <a:pPr algn="ctr" fontAlgn="b"/>
                      <a:r>
                        <a:rPr lang="en-US" sz="1100" b="0" i="0" u="none" strike="noStrike" dirty="0">
                          <a:solidFill>
                            <a:schemeClr val="tx1"/>
                          </a:solidFill>
                          <a:effectLst/>
                          <a:latin typeface="Calibri" panose="020F0502020204030204" pitchFamily="34" charset="0"/>
                        </a:rPr>
                        <a:t>UDCNTT</a:t>
                      </a:r>
                    </a:p>
                  </a:txBody>
                  <a:tcPr marL="6350" marR="6350" marT="6350" marB="0" anchor="ctr">
                    <a:solidFill>
                      <a:schemeClr val="bg1">
                        <a:lumMod val="95000"/>
                      </a:schemeClr>
                    </a:solidFill>
                  </a:tcPr>
                </a:tc>
                <a:extLst>
                  <a:ext uri="{0D108BD9-81ED-4DB2-BD59-A6C34878D82A}">
                    <a16:rowId xmlns:a16="http://schemas.microsoft.com/office/drawing/2014/main" val="2469377222"/>
                  </a:ext>
                </a:extLst>
              </a:tr>
              <a:tr h="27717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14. BV QT </a:t>
                      </a:r>
                      <a:r>
                        <a:rPr lang="en-US" sz="1200" u="none" strike="noStrike" kern="1200" dirty="0" err="1">
                          <a:solidFill>
                            <a:schemeClr val="tx1"/>
                          </a:solidFill>
                          <a:effectLst/>
                          <a:latin typeface="+mn-lt"/>
                          <a:ea typeface="+mn-ea"/>
                          <a:cs typeface="+mn-cs"/>
                        </a:rPr>
                        <a:t>Sản</a:t>
                      </a:r>
                      <a:r>
                        <a:rPr lang="en-US" sz="1200" u="none" strike="noStrike" kern="1200" dirty="0">
                          <a:solidFill>
                            <a:schemeClr val="tx1"/>
                          </a:solidFill>
                          <a:effectLst/>
                          <a:latin typeface="+mn-lt"/>
                          <a:ea typeface="+mn-ea"/>
                          <a:cs typeface="+mn-cs"/>
                        </a:rPr>
                        <a:t> Nhi </a:t>
                      </a:r>
                      <a:r>
                        <a:rPr lang="en-US" sz="1200" u="none" strike="noStrike" kern="1200" dirty="0" err="1">
                          <a:solidFill>
                            <a:schemeClr val="tx1"/>
                          </a:solidFill>
                          <a:effectLst/>
                          <a:latin typeface="+mn-lt"/>
                          <a:ea typeface="+mn-ea"/>
                          <a:cs typeface="+mn-cs"/>
                        </a:rPr>
                        <a:t>Hải</a:t>
                      </a:r>
                      <a:r>
                        <a:rPr lang="en-US" sz="1200" u="none" strike="noStrike" kern="1200" dirty="0">
                          <a:solidFill>
                            <a:schemeClr val="tx1"/>
                          </a:solidFill>
                          <a:effectLst/>
                          <a:latin typeface="+mn-lt"/>
                          <a:ea typeface="+mn-ea"/>
                          <a:cs typeface="+mn-cs"/>
                        </a:rPr>
                        <a:t> </a:t>
                      </a:r>
                      <a:r>
                        <a:rPr lang="en-US" sz="1200" u="none" strike="noStrike" kern="1200" dirty="0" err="1">
                          <a:solidFill>
                            <a:schemeClr val="tx1"/>
                          </a:solidFill>
                          <a:effectLst/>
                          <a:latin typeface="+mn-lt"/>
                          <a:ea typeface="+mn-ea"/>
                          <a:cs typeface="+mn-cs"/>
                        </a:rPr>
                        <a:t>Phòng</a:t>
                      </a:r>
                      <a:endParaRPr lang="en-US" sz="1200" u="none" strike="noStrike" kern="1200" dirty="0">
                        <a:solidFill>
                          <a:schemeClr val="tx1"/>
                        </a:solidFill>
                        <a:effectLst/>
                        <a:latin typeface="+mn-lt"/>
                        <a:ea typeface="+mn-ea"/>
                        <a:cs typeface="+mn-cs"/>
                      </a:endParaRPr>
                    </a:p>
                  </a:txBody>
                  <a:tcPr marL="6350" marR="6350" marT="6350" marB="0" anchor="ctr">
                    <a:solidFill>
                      <a:schemeClr val="bg1">
                        <a:lumMod val="9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1100" i="1" u="none" strike="noStrike" kern="1200" baseline="0">
                        <a:solidFill>
                          <a:schemeClr val="tx1"/>
                        </a:solidFill>
                        <a:effectLst/>
                        <a:latin typeface="+mn-lt"/>
                        <a:ea typeface="+mn-ea"/>
                        <a:cs typeface="+mn-cs"/>
                      </a:endParaRPr>
                    </a:p>
                  </a:txBody>
                  <a:tcPr marL="6350" marR="6350" marT="6350" marB="0" anchor="ctr">
                    <a:solidFill>
                      <a:schemeClr val="bg1">
                        <a:lumMod val="9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Calibri" panose="020F0502020204030204" pitchFamily="34" charset="0"/>
                        </a:rPr>
                        <a:t>01/06/2021</a:t>
                      </a:r>
                    </a:p>
                  </a:txBody>
                  <a:tcPr marL="6350" marR="6350" marT="6350" marB="0" anchor="ctr">
                    <a:solidFill>
                      <a:schemeClr val="bg1">
                        <a:lumMod val="95000"/>
                      </a:schemeClr>
                    </a:solidFill>
                  </a:tcPr>
                </a:tc>
                <a:tc>
                  <a:txBody>
                    <a:bodyPr/>
                    <a:lstStyle/>
                    <a:p>
                      <a:pPr algn="ctr" fontAlgn="b"/>
                      <a:r>
                        <a:rPr lang="en-US" sz="1100" u="none" strike="noStrike">
                          <a:solidFill>
                            <a:schemeClr val="tx1"/>
                          </a:solidFill>
                          <a:effectLst/>
                        </a:rPr>
                        <a:t>FPT</a:t>
                      </a:r>
                      <a:endParaRPr lang="en-US" sz="1100" b="0" i="0" u="none" strike="noStrike">
                        <a:solidFill>
                          <a:schemeClr val="tx1"/>
                        </a:solidFill>
                        <a:effectLst/>
                        <a:latin typeface="Calibri" panose="020F050202020403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1459051837"/>
                  </a:ext>
                </a:extLst>
              </a:tr>
              <a:tr h="22213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15. BVĐK </a:t>
                      </a:r>
                      <a:r>
                        <a:rPr lang="en-US" sz="1200" u="none" strike="noStrike" kern="1200" dirty="0" err="1">
                          <a:solidFill>
                            <a:schemeClr val="tx1"/>
                          </a:solidFill>
                          <a:effectLst/>
                          <a:latin typeface="+mn-lt"/>
                          <a:ea typeface="+mn-ea"/>
                          <a:cs typeface="+mn-cs"/>
                        </a:rPr>
                        <a:t>huyện</a:t>
                      </a:r>
                      <a:r>
                        <a:rPr lang="en-US" sz="1200" u="none" strike="noStrike" kern="1200" dirty="0">
                          <a:solidFill>
                            <a:schemeClr val="tx1"/>
                          </a:solidFill>
                          <a:effectLst/>
                          <a:latin typeface="+mn-lt"/>
                          <a:ea typeface="+mn-ea"/>
                          <a:cs typeface="+mn-cs"/>
                        </a:rPr>
                        <a:t> Thanh Ba</a:t>
                      </a:r>
                    </a:p>
                  </a:txBody>
                  <a:tcPr marL="6350" marR="6350" marT="6350" marB="0" anchor="ctr">
                    <a:solidFill>
                      <a:schemeClr val="bg1">
                        <a:lumMod val="95000"/>
                      </a:schemeClr>
                    </a:solidFill>
                  </a:tcPr>
                </a:tc>
                <a:tc>
                  <a:txBody>
                    <a:bodyPr/>
                    <a:lstStyle/>
                    <a:p>
                      <a:pPr marL="0" algn="ctr" defTabSz="914400" rtl="0" eaLnBrk="1" fontAlgn="b" latinLnBrk="0" hangingPunct="1"/>
                      <a:endParaRPr lang="en-US" sz="1100" i="1" u="none" strike="noStrike" kern="1200" baseline="0" dirty="0">
                        <a:solidFill>
                          <a:schemeClr val="tx1"/>
                        </a:solidFill>
                        <a:effectLst/>
                        <a:latin typeface="+mn-lt"/>
                        <a:ea typeface="+mn-ea"/>
                        <a:cs typeface="+mn-cs"/>
                      </a:endParaRPr>
                    </a:p>
                  </a:txBody>
                  <a:tcPr marL="6350" marR="6350" marT="6350" marB="0" anchor="ctr">
                    <a:solidFill>
                      <a:schemeClr val="bg1">
                        <a:lumMod val="9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Calibri" panose="020F0502020204030204" pitchFamily="34" charset="0"/>
                        </a:rPr>
                        <a:t>06/2021</a:t>
                      </a:r>
                    </a:p>
                  </a:txBody>
                  <a:tcPr marL="6350" marR="6350" marT="6350" marB="0" anchor="ctr">
                    <a:solidFill>
                      <a:schemeClr val="bg1">
                        <a:lumMod val="95000"/>
                      </a:schemeClr>
                    </a:solidFill>
                  </a:tcPr>
                </a:tc>
                <a:tc>
                  <a:txBody>
                    <a:bodyPr/>
                    <a:lstStyle/>
                    <a:p>
                      <a:pPr algn="ctr" fontAlgn="b"/>
                      <a:r>
                        <a:rPr lang="en-US" sz="1000" u="none" strike="noStrike">
                          <a:solidFill>
                            <a:schemeClr val="tx1"/>
                          </a:solidFill>
                          <a:effectLst/>
                        </a:rPr>
                        <a:t>Vietsens</a:t>
                      </a:r>
                      <a:endParaRPr lang="en-US" sz="1000" b="0" i="0" u="none" strike="noStrike">
                        <a:solidFill>
                          <a:schemeClr val="tx1"/>
                        </a:solidFill>
                        <a:effectLst/>
                        <a:latin typeface="Calibri" panose="020F050202020403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1423409597"/>
                  </a:ext>
                </a:extLst>
              </a:tr>
              <a:tr h="222131">
                <a:tc>
                  <a:txBody>
                    <a:bodyPr/>
                    <a:lstStyle/>
                    <a:p>
                      <a:pPr marL="0" algn="l" defTabSz="914400" rtl="0" eaLnBrk="1" fontAlgn="b" latinLnBrk="0" hangingPunct="1"/>
                      <a:r>
                        <a:rPr lang="en-US" sz="1200" u="none" strike="noStrike" kern="1200" dirty="0">
                          <a:solidFill>
                            <a:schemeClr val="tx1"/>
                          </a:solidFill>
                          <a:effectLst/>
                          <a:latin typeface="+mn-lt"/>
                          <a:ea typeface="+mn-ea"/>
                          <a:cs typeface="+mn-cs"/>
                        </a:rPr>
                        <a:t>16. BV </a:t>
                      </a:r>
                      <a:r>
                        <a:rPr lang="en-US" sz="1200" u="none" strike="noStrike" kern="1200" dirty="0" err="1">
                          <a:solidFill>
                            <a:schemeClr val="tx1"/>
                          </a:solidFill>
                          <a:effectLst/>
                          <a:latin typeface="+mn-lt"/>
                          <a:ea typeface="+mn-ea"/>
                          <a:cs typeface="+mn-cs"/>
                        </a:rPr>
                        <a:t>Đại</a:t>
                      </a:r>
                      <a:r>
                        <a:rPr lang="en-US" sz="1200" u="none" strike="noStrike" kern="1200" dirty="0">
                          <a:solidFill>
                            <a:schemeClr val="tx1"/>
                          </a:solidFill>
                          <a:effectLst/>
                          <a:latin typeface="+mn-lt"/>
                          <a:ea typeface="+mn-ea"/>
                          <a:cs typeface="+mn-cs"/>
                        </a:rPr>
                        <a:t> </a:t>
                      </a:r>
                      <a:r>
                        <a:rPr lang="en-US" sz="1200" u="none" strike="noStrike" kern="1200" dirty="0" err="1">
                          <a:solidFill>
                            <a:schemeClr val="tx1"/>
                          </a:solidFill>
                          <a:effectLst/>
                          <a:latin typeface="+mn-lt"/>
                          <a:ea typeface="+mn-ea"/>
                          <a:cs typeface="+mn-cs"/>
                        </a:rPr>
                        <a:t>học</a:t>
                      </a:r>
                      <a:r>
                        <a:rPr lang="en-US" sz="1200" u="none" strike="noStrike" kern="1200" dirty="0">
                          <a:solidFill>
                            <a:schemeClr val="tx1"/>
                          </a:solidFill>
                          <a:effectLst/>
                          <a:latin typeface="+mn-lt"/>
                          <a:ea typeface="+mn-ea"/>
                          <a:cs typeface="+mn-cs"/>
                        </a:rPr>
                        <a:t> Y Hà </a:t>
                      </a:r>
                      <a:r>
                        <a:rPr lang="en-US" sz="1200" u="none" strike="noStrike" kern="1200" dirty="0" err="1">
                          <a:solidFill>
                            <a:schemeClr val="tx1"/>
                          </a:solidFill>
                          <a:effectLst/>
                          <a:latin typeface="+mn-lt"/>
                          <a:ea typeface="+mn-ea"/>
                          <a:cs typeface="+mn-cs"/>
                        </a:rPr>
                        <a:t>Nội</a:t>
                      </a:r>
                      <a:endParaRPr lang="en-US" sz="1200" u="none" strike="noStrike" kern="1200" dirty="0">
                        <a:solidFill>
                          <a:schemeClr val="tx1"/>
                        </a:solidFill>
                        <a:effectLst/>
                        <a:latin typeface="+mn-lt"/>
                        <a:ea typeface="+mn-ea"/>
                        <a:cs typeface="+mn-cs"/>
                      </a:endParaRPr>
                    </a:p>
                  </a:txBody>
                  <a:tcPr marL="6350" marR="6350" marT="6350" marB="0" anchor="ctr">
                    <a:solidFill>
                      <a:schemeClr val="bg1">
                        <a:lumMod val="95000"/>
                      </a:schemeClr>
                    </a:solidFill>
                  </a:tcPr>
                </a:tc>
                <a:tc>
                  <a:txBody>
                    <a:bodyPr/>
                    <a:lstStyle/>
                    <a:p>
                      <a:pPr marL="0" algn="ctr" defTabSz="914400" rtl="0" eaLnBrk="1" fontAlgn="b" latinLnBrk="0" hangingPunct="1"/>
                      <a:endParaRPr lang="en-US" sz="1000" u="none" strike="noStrike" kern="1200" dirty="0">
                        <a:solidFill>
                          <a:schemeClr val="tx1"/>
                        </a:solidFill>
                        <a:effectLst/>
                        <a:latin typeface="+mn-lt"/>
                        <a:ea typeface="+mn-ea"/>
                        <a:cs typeface="+mn-cs"/>
                      </a:endParaRPr>
                    </a:p>
                  </a:txBody>
                  <a:tcPr marL="6350" marR="6350" marT="6350" marB="0" anchor="ctr">
                    <a:solidFill>
                      <a:schemeClr val="bg1">
                        <a:lumMod val="9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chemeClr val="tx1"/>
                          </a:solidFill>
                          <a:effectLst/>
                          <a:latin typeface="Calibri" panose="020F0502020204030204" pitchFamily="34" charset="0"/>
                        </a:rPr>
                        <a:t>09/2021</a:t>
                      </a:r>
                    </a:p>
                  </a:txBody>
                  <a:tcPr marL="6350" marR="6350" marT="6350" marB="0" anchor="ctr">
                    <a:solidFill>
                      <a:schemeClr val="bg1">
                        <a:lumMod val="95000"/>
                      </a:schemeClr>
                    </a:solidFill>
                  </a:tcPr>
                </a:tc>
                <a:tc>
                  <a:txBody>
                    <a:bodyPr/>
                    <a:lstStyle/>
                    <a:p>
                      <a:pPr marL="0" algn="ctr" defTabSz="914400" rtl="0" eaLnBrk="1" fontAlgn="b" latinLnBrk="0" hangingPunct="1"/>
                      <a:r>
                        <a:rPr lang="en-US" sz="1000" u="none" strike="noStrike" kern="1200" dirty="0" err="1">
                          <a:solidFill>
                            <a:schemeClr val="tx1"/>
                          </a:solidFill>
                          <a:effectLst/>
                          <a:latin typeface="+mn-lt"/>
                          <a:ea typeface="+mn-ea"/>
                          <a:cs typeface="+mn-cs"/>
                        </a:rPr>
                        <a:t>iSofh</a:t>
                      </a:r>
                      <a:endParaRPr lang="en-US" sz="1000" u="none" strike="noStrike" kern="1200" dirty="0">
                        <a:solidFill>
                          <a:schemeClr val="tx1"/>
                        </a:solidFill>
                        <a:effectLst/>
                        <a:latin typeface="+mn-lt"/>
                        <a:ea typeface="+mn-ea"/>
                        <a:cs typeface="+mn-cs"/>
                      </a:endParaRPr>
                    </a:p>
                  </a:txBody>
                  <a:tcPr marL="6350" marR="6350" marT="6350" marB="0" anchor="ctr">
                    <a:solidFill>
                      <a:schemeClr val="bg1">
                        <a:lumMod val="95000"/>
                      </a:schemeClr>
                    </a:solidFill>
                  </a:tcPr>
                </a:tc>
                <a:extLst>
                  <a:ext uri="{0D108BD9-81ED-4DB2-BD59-A6C34878D82A}">
                    <a16:rowId xmlns:a16="http://schemas.microsoft.com/office/drawing/2014/main" val="4146319924"/>
                  </a:ext>
                </a:extLst>
              </a:tr>
              <a:tr h="222131">
                <a:tc>
                  <a:txBody>
                    <a:bodyPr/>
                    <a:lstStyle/>
                    <a:p>
                      <a:pPr algn="l" fontAlgn="b"/>
                      <a:r>
                        <a:rPr lang="en-US" sz="1200" b="0" u="none" strike="noStrike" dirty="0">
                          <a:solidFill>
                            <a:schemeClr val="tx1"/>
                          </a:solidFill>
                          <a:effectLst/>
                        </a:rPr>
                        <a:t>17. BV </a:t>
                      </a:r>
                      <a:r>
                        <a:rPr lang="en-US" sz="1200" b="0" u="none" strike="noStrike" dirty="0" err="1">
                          <a:solidFill>
                            <a:schemeClr val="tx1"/>
                          </a:solidFill>
                          <a:effectLst/>
                        </a:rPr>
                        <a:t>Sản</a:t>
                      </a:r>
                      <a:r>
                        <a:rPr lang="en-US" sz="1200" b="0" u="none" strike="noStrike" baseline="0" dirty="0">
                          <a:solidFill>
                            <a:schemeClr val="tx1"/>
                          </a:solidFill>
                          <a:effectLst/>
                        </a:rPr>
                        <a:t> Nhi </a:t>
                      </a:r>
                      <a:r>
                        <a:rPr lang="en-US" sz="1200" b="0" u="none" strike="noStrike" baseline="0" dirty="0" err="1">
                          <a:solidFill>
                            <a:schemeClr val="tx1"/>
                          </a:solidFill>
                          <a:effectLst/>
                        </a:rPr>
                        <a:t>Bắc</a:t>
                      </a:r>
                      <a:r>
                        <a:rPr lang="en-US" sz="1200" b="0" u="none" strike="noStrike" baseline="0" dirty="0">
                          <a:solidFill>
                            <a:schemeClr val="tx1"/>
                          </a:solidFill>
                          <a:effectLst/>
                        </a:rPr>
                        <a:t> Ninh</a:t>
                      </a:r>
                      <a:endParaRPr lang="en-US" sz="1200" b="0" i="1" u="none" strike="noStrike" dirty="0">
                        <a:solidFill>
                          <a:schemeClr val="tx1"/>
                        </a:solidFill>
                        <a:effectLst/>
                        <a:latin typeface="Calibri" panose="020F0502020204030204" pitchFamily="34" charset="0"/>
                      </a:endParaRPr>
                    </a:p>
                  </a:txBody>
                  <a:tcPr marL="6350" marR="6350" marT="6350" marB="0" anchor="ctr">
                    <a:solidFill>
                      <a:srgbClr val="CCFF99"/>
                    </a:solidFill>
                  </a:tcPr>
                </a:tc>
                <a:tc>
                  <a:txBody>
                    <a:bodyPr/>
                    <a:lstStyle/>
                    <a:p>
                      <a:pPr algn="ctr" fontAlgn="b"/>
                      <a:r>
                        <a:rPr lang="en-US" sz="1100" b="0" i="1" u="none" strike="noStrike" baseline="0" dirty="0">
                          <a:solidFill>
                            <a:schemeClr val="tx1"/>
                          </a:solidFill>
                          <a:effectLst/>
                        </a:rPr>
                        <a:t>500</a:t>
                      </a:r>
                      <a:endParaRPr lang="en-US" sz="1100" b="0" i="1" u="none" strike="noStrike" dirty="0">
                        <a:solidFill>
                          <a:schemeClr val="tx1"/>
                        </a:solidFill>
                        <a:effectLst/>
                        <a:latin typeface="Calibri" panose="020F0502020204030204" pitchFamily="34" charset="0"/>
                      </a:endParaRPr>
                    </a:p>
                  </a:txBody>
                  <a:tcPr marL="6350" marR="6350" marT="6350" marB="0" anchor="ctr">
                    <a:solidFill>
                      <a:srgbClr val="CCFF99"/>
                    </a:solidFill>
                  </a:tcPr>
                </a:tc>
                <a:tc>
                  <a:txBody>
                    <a:bodyPr/>
                    <a:lstStyle/>
                    <a:p>
                      <a:pPr algn="ctr" fontAlgn="b"/>
                      <a:r>
                        <a:rPr lang="en-US" sz="1000" b="0" i="0" u="none" strike="noStrike" dirty="0">
                          <a:solidFill>
                            <a:schemeClr val="tx1"/>
                          </a:solidFill>
                          <a:effectLst/>
                          <a:latin typeface="Calibri" panose="020F0502020204030204" pitchFamily="34" charset="0"/>
                        </a:rPr>
                        <a:t>14/10/2021</a:t>
                      </a:r>
                    </a:p>
                  </a:txBody>
                  <a:tcPr marL="6350" marR="6350" marT="6350" marB="0" anchor="ctr">
                    <a:solidFill>
                      <a:srgbClr val="CCFF99"/>
                    </a:solidFill>
                  </a:tcPr>
                </a:tc>
                <a:tc>
                  <a:txBody>
                    <a:bodyPr/>
                    <a:lstStyle/>
                    <a:p>
                      <a:pPr algn="ctr" fontAlgn="b"/>
                      <a:r>
                        <a:rPr lang="en-US" sz="1100" b="1" u="none" strike="noStrike" dirty="0">
                          <a:solidFill>
                            <a:schemeClr val="tx1"/>
                          </a:solidFill>
                          <a:effectLst/>
                        </a:rPr>
                        <a:t>EHC</a:t>
                      </a:r>
                      <a:endParaRPr lang="en-US" sz="1100" b="1" i="0" u="none" strike="noStrike" dirty="0">
                        <a:solidFill>
                          <a:schemeClr val="tx1"/>
                        </a:solidFill>
                        <a:effectLst/>
                        <a:latin typeface="Calibri" panose="020F0502020204030204" pitchFamily="34" charset="0"/>
                      </a:endParaRPr>
                    </a:p>
                  </a:txBody>
                  <a:tcPr marL="6350" marR="6350" marT="6350" marB="0" anchor="ctr">
                    <a:solidFill>
                      <a:srgbClr val="FFFF00"/>
                    </a:solidFill>
                  </a:tcPr>
                </a:tc>
                <a:extLst>
                  <a:ext uri="{0D108BD9-81ED-4DB2-BD59-A6C34878D82A}">
                    <a16:rowId xmlns:a16="http://schemas.microsoft.com/office/drawing/2014/main" val="2790915305"/>
                  </a:ext>
                </a:extLst>
              </a:tr>
              <a:tr h="30039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18. BV </a:t>
                      </a:r>
                      <a:r>
                        <a:rPr lang="en-US" sz="1200" u="none" strike="noStrike" kern="1200" dirty="0" err="1">
                          <a:solidFill>
                            <a:schemeClr val="tx1"/>
                          </a:solidFill>
                          <a:effectLst/>
                          <a:latin typeface="+mn-lt"/>
                          <a:ea typeface="+mn-ea"/>
                          <a:cs typeface="+mn-cs"/>
                        </a:rPr>
                        <a:t>Răn</a:t>
                      </a:r>
                      <a:r>
                        <a:rPr lang="en-US" sz="1200" u="none" strike="noStrike" kern="1200" baseline="0" dirty="0" err="1">
                          <a:solidFill>
                            <a:schemeClr val="tx1"/>
                          </a:solidFill>
                          <a:effectLst/>
                          <a:latin typeface="+mn-lt"/>
                          <a:ea typeface="+mn-ea"/>
                          <a:cs typeface="+mn-cs"/>
                        </a:rPr>
                        <a:t>g</a:t>
                      </a:r>
                      <a:r>
                        <a:rPr lang="en-US" sz="1200" u="none" strike="noStrike" kern="1200" baseline="0" dirty="0">
                          <a:solidFill>
                            <a:schemeClr val="tx1"/>
                          </a:solidFill>
                          <a:effectLst/>
                          <a:latin typeface="+mn-lt"/>
                          <a:ea typeface="+mn-ea"/>
                          <a:cs typeface="+mn-cs"/>
                        </a:rPr>
                        <a:t> </a:t>
                      </a:r>
                      <a:r>
                        <a:rPr lang="en-US" sz="1200" u="none" strike="noStrike" kern="1200" baseline="0" dirty="0" err="1">
                          <a:solidFill>
                            <a:schemeClr val="tx1"/>
                          </a:solidFill>
                          <a:effectLst/>
                          <a:latin typeface="+mn-lt"/>
                          <a:ea typeface="+mn-ea"/>
                          <a:cs typeface="+mn-cs"/>
                        </a:rPr>
                        <a:t>Hàm</a:t>
                      </a:r>
                      <a:r>
                        <a:rPr lang="en-US" sz="1200" u="none" strike="noStrike" kern="1200" baseline="0" dirty="0">
                          <a:solidFill>
                            <a:schemeClr val="tx1"/>
                          </a:solidFill>
                          <a:effectLst/>
                          <a:latin typeface="+mn-lt"/>
                          <a:ea typeface="+mn-ea"/>
                          <a:cs typeface="+mn-cs"/>
                        </a:rPr>
                        <a:t> </a:t>
                      </a:r>
                      <a:r>
                        <a:rPr lang="en-US" sz="1200" u="none" strike="noStrike" kern="1200" baseline="0" dirty="0" err="1">
                          <a:solidFill>
                            <a:schemeClr val="tx1"/>
                          </a:solidFill>
                          <a:effectLst/>
                          <a:latin typeface="+mn-lt"/>
                          <a:ea typeface="+mn-ea"/>
                          <a:cs typeface="+mn-cs"/>
                        </a:rPr>
                        <a:t>Mặt</a:t>
                      </a:r>
                      <a:r>
                        <a:rPr lang="en-US" sz="1200" u="none" strike="noStrike" kern="1200" baseline="0" dirty="0">
                          <a:solidFill>
                            <a:schemeClr val="tx1"/>
                          </a:solidFill>
                          <a:effectLst/>
                          <a:latin typeface="+mn-lt"/>
                          <a:ea typeface="+mn-ea"/>
                          <a:cs typeface="+mn-cs"/>
                        </a:rPr>
                        <a:t> TW</a:t>
                      </a:r>
                      <a:endParaRPr lang="en-US" sz="1200" u="none" strike="noStrike" kern="1200" dirty="0">
                        <a:solidFill>
                          <a:schemeClr val="tx1"/>
                        </a:solidFill>
                        <a:effectLst/>
                        <a:latin typeface="+mn-lt"/>
                        <a:ea typeface="+mn-ea"/>
                        <a:cs typeface="+mn-cs"/>
                      </a:endParaRPr>
                    </a:p>
                  </a:txBody>
                  <a:tcPr marL="6350" marR="6350" marT="6350" marB="0" anchor="ctr">
                    <a:solidFill>
                      <a:srgbClr val="CCFF99"/>
                    </a:solidFill>
                  </a:tcPr>
                </a:tc>
                <a:tc>
                  <a:txBody>
                    <a:bodyPr/>
                    <a:lstStyle/>
                    <a:p>
                      <a:pPr marL="0" algn="ctr" defTabSz="914400" rtl="0" eaLnBrk="1" fontAlgn="b" latinLnBrk="0" hangingPunct="1"/>
                      <a:endParaRPr lang="en-US" sz="1100" i="1" u="none" strike="noStrike" kern="1200" baseline="0">
                        <a:solidFill>
                          <a:schemeClr val="tx1"/>
                        </a:solidFill>
                        <a:effectLst/>
                        <a:latin typeface="+mn-lt"/>
                        <a:ea typeface="+mn-ea"/>
                        <a:cs typeface="+mn-cs"/>
                      </a:endParaRPr>
                    </a:p>
                  </a:txBody>
                  <a:tcPr marL="6350" marR="6350" marT="6350" marB="0" anchor="ctr">
                    <a:solidFill>
                      <a:srgbClr val="CCFF99"/>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Calibri" panose="020F0502020204030204" pitchFamily="34" charset="0"/>
                        </a:rPr>
                        <a:t>20/10/2021</a:t>
                      </a:r>
                    </a:p>
                  </a:txBody>
                  <a:tcPr marL="6350" marR="6350" marT="6350" marB="0" anchor="ctr">
                    <a:solidFill>
                      <a:srgbClr val="CCFF99"/>
                    </a:solidFill>
                  </a:tcPr>
                </a:tc>
                <a:tc>
                  <a:txBody>
                    <a:bodyPr/>
                    <a:lstStyle/>
                    <a:p>
                      <a:pPr algn="ctr" fontAlgn="b"/>
                      <a:r>
                        <a:rPr lang="en-US" sz="1000" b="1" u="none" strike="noStrike" dirty="0">
                          <a:solidFill>
                            <a:schemeClr val="tx1"/>
                          </a:solidFill>
                          <a:effectLst/>
                        </a:rPr>
                        <a:t>EHC</a:t>
                      </a:r>
                    </a:p>
                    <a:p>
                      <a:pPr algn="ctr" fontAlgn="b"/>
                      <a:r>
                        <a:rPr lang="en-US" sz="1000" b="1" i="0" u="none" strike="noStrike" dirty="0">
                          <a:solidFill>
                            <a:schemeClr val="tx1"/>
                          </a:solidFill>
                          <a:effectLst/>
                          <a:latin typeface="Calibri" panose="020F0502020204030204" pitchFamily="34" charset="0"/>
                        </a:rPr>
                        <a:t>(</a:t>
                      </a:r>
                      <a:r>
                        <a:rPr lang="en-US" sz="1000" b="1" i="0" u="none" strike="noStrike" dirty="0" err="1">
                          <a:solidFill>
                            <a:schemeClr val="tx1"/>
                          </a:solidFill>
                          <a:effectLst/>
                          <a:latin typeface="Calibri" panose="020F0502020204030204" pitchFamily="34" charset="0"/>
                        </a:rPr>
                        <a:t>Trí</a:t>
                      </a:r>
                      <a:r>
                        <a:rPr lang="en-US" sz="1000" b="1" i="0" u="none" strike="noStrike" baseline="0" dirty="0">
                          <a:solidFill>
                            <a:schemeClr val="tx1"/>
                          </a:solidFill>
                          <a:effectLst/>
                          <a:latin typeface="Calibri" panose="020F0502020204030204" pitchFamily="34" charset="0"/>
                        </a:rPr>
                        <a:t> Nam)</a:t>
                      </a:r>
                      <a:endParaRPr lang="en-US" sz="1000" b="0" i="0" u="none" strike="noStrike" dirty="0">
                        <a:solidFill>
                          <a:schemeClr val="tx1"/>
                        </a:solidFill>
                        <a:effectLst/>
                        <a:latin typeface="Calibri" panose="020F0502020204030204" pitchFamily="34" charset="0"/>
                      </a:endParaRPr>
                    </a:p>
                  </a:txBody>
                  <a:tcPr marL="6350" marR="6350" marT="6350" marB="0" anchor="ctr">
                    <a:solidFill>
                      <a:srgbClr val="FFFF00"/>
                    </a:solidFill>
                  </a:tcPr>
                </a:tc>
                <a:extLst>
                  <a:ext uri="{0D108BD9-81ED-4DB2-BD59-A6C34878D82A}">
                    <a16:rowId xmlns:a16="http://schemas.microsoft.com/office/drawing/2014/main" val="1431825886"/>
                  </a:ext>
                </a:extLst>
              </a:tr>
              <a:tr h="22213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19. BV ĐH</a:t>
                      </a:r>
                      <a:r>
                        <a:rPr lang="en-US" sz="1200" u="none" strike="noStrike" kern="1200" baseline="0" dirty="0">
                          <a:solidFill>
                            <a:schemeClr val="tx1"/>
                          </a:solidFill>
                          <a:effectLst/>
                          <a:latin typeface="+mn-lt"/>
                          <a:ea typeface="+mn-ea"/>
                          <a:cs typeface="+mn-cs"/>
                        </a:rPr>
                        <a:t> Y </a:t>
                      </a:r>
                      <a:r>
                        <a:rPr lang="en-US" sz="1200" u="none" strike="noStrike" kern="1200" baseline="0" dirty="0" err="1">
                          <a:solidFill>
                            <a:schemeClr val="tx1"/>
                          </a:solidFill>
                          <a:effectLst/>
                          <a:latin typeface="+mn-lt"/>
                          <a:ea typeface="+mn-ea"/>
                          <a:cs typeface="+mn-cs"/>
                        </a:rPr>
                        <a:t>Dược</a:t>
                      </a:r>
                      <a:r>
                        <a:rPr lang="en-US" sz="1200" u="none" strike="noStrike" kern="1200" baseline="0" dirty="0">
                          <a:solidFill>
                            <a:schemeClr val="tx1"/>
                          </a:solidFill>
                          <a:effectLst/>
                          <a:latin typeface="+mn-lt"/>
                          <a:ea typeface="+mn-ea"/>
                          <a:cs typeface="+mn-cs"/>
                        </a:rPr>
                        <a:t> HCM (cs1)</a:t>
                      </a:r>
                      <a:endParaRPr lang="en-US" sz="1200" u="none" strike="noStrike" kern="1200" dirty="0">
                        <a:solidFill>
                          <a:schemeClr val="tx1"/>
                        </a:solidFill>
                        <a:effectLst/>
                        <a:latin typeface="+mn-lt"/>
                        <a:ea typeface="+mn-ea"/>
                        <a:cs typeface="+mn-cs"/>
                      </a:endParaRPr>
                    </a:p>
                  </a:txBody>
                  <a:tcPr marL="6350" marR="6350" marT="6350" marB="0" anchor="ctr">
                    <a:solidFill>
                      <a:schemeClr val="bg1">
                        <a:lumMod val="95000"/>
                      </a:schemeClr>
                    </a:solidFill>
                  </a:tcPr>
                </a:tc>
                <a:tc>
                  <a:txBody>
                    <a:bodyPr/>
                    <a:lstStyle/>
                    <a:p>
                      <a:pPr marL="0" algn="ctr" defTabSz="914400" rtl="0" eaLnBrk="1" fontAlgn="b" latinLnBrk="0" hangingPunct="1"/>
                      <a:endParaRPr lang="en-US" sz="1100" i="1" u="none" strike="noStrike" kern="1200" baseline="0" dirty="0">
                        <a:solidFill>
                          <a:schemeClr val="tx1"/>
                        </a:solidFill>
                        <a:effectLst/>
                        <a:latin typeface="+mn-lt"/>
                        <a:ea typeface="+mn-ea"/>
                        <a:cs typeface="+mn-cs"/>
                      </a:endParaRPr>
                    </a:p>
                  </a:txBody>
                  <a:tcPr marL="6350" marR="6350" marT="6350" marB="0" anchor="ctr">
                    <a:solidFill>
                      <a:schemeClr val="bg1">
                        <a:lumMod val="9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a:solidFill>
                            <a:srgbClr val="000000"/>
                          </a:solidFill>
                          <a:effectLst/>
                          <a:latin typeface="Calibri" panose="020F0502020204030204" pitchFamily="34" charset="0"/>
                        </a:rPr>
                        <a:t>30/10/2021</a:t>
                      </a:r>
                    </a:p>
                  </a:txBody>
                  <a:tcPr marL="6350" marR="6350" marT="6350" marB="0" anchor="ctr">
                    <a:solidFill>
                      <a:schemeClr val="bg1">
                        <a:lumMod val="95000"/>
                      </a:schemeClr>
                    </a:solidFill>
                  </a:tcPr>
                </a:tc>
                <a:tc>
                  <a:txBody>
                    <a:bodyPr/>
                    <a:lstStyle/>
                    <a:p>
                      <a:pPr algn="ctr" fontAlgn="b"/>
                      <a:r>
                        <a:rPr lang="en-US" sz="1000" b="0" i="0" u="none" strike="noStrike" dirty="0" err="1">
                          <a:solidFill>
                            <a:srgbClr val="000000"/>
                          </a:solidFill>
                          <a:effectLst/>
                          <a:latin typeface="Calibri" panose="020F0502020204030204" pitchFamily="34" charset="0"/>
                        </a:rPr>
                        <a:t>Tự</a:t>
                      </a:r>
                      <a:r>
                        <a:rPr lang="en-US" sz="1000" b="0" i="0" u="none" strike="noStrike" dirty="0">
                          <a:solidFill>
                            <a:srgbClr val="000000"/>
                          </a:solidFill>
                          <a:effectLst/>
                          <a:latin typeface="Calibri" panose="020F0502020204030204" pitchFamily="34" charset="0"/>
                        </a:rPr>
                        <a:t> </a:t>
                      </a:r>
                      <a:r>
                        <a:rPr lang="en-US" sz="1000" b="0" i="0" u="none" strike="noStrike" dirty="0" err="1">
                          <a:solidFill>
                            <a:srgbClr val="000000"/>
                          </a:solidFill>
                          <a:effectLst/>
                          <a:latin typeface="Calibri" panose="020F0502020204030204" pitchFamily="34" charset="0"/>
                        </a:rPr>
                        <a:t>làm</a:t>
                      </a:r>
                      <a:endParaRPr lang="en-US" sz="1000" b="0" i="0" u="none" strike="noStrike" dirty="0">
                        <a:solidFill>
                          <a:srgbClr val="000000"/>
                        </a:solidFill>
                        <a:effectLst/>
                        <a:latin typeface="Calibri" panose="020F050202020403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3651014888"/>
                  </a:ext>
                </a:extLst>
              </a:tr>
              <a:tr h="22213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20. BV </a:t>
                      </a:r>
                      <a:r>
                        <a:rPr lang="en-US" sz="1200" u="none" strike="noStrike" kern="1200" dirty="0" err="1">
                          <a:solidFill>
                            <a:schemeClr val="tx1"/>
                          </a:solidFill>
                          <a:effectLst/>
                          <a:latin typeface="+mn-lt"/>
                          <a:ea typeface="+mn-ea"/>
                          <a:cs typeface="+mn-cs"/>
                        </a:rPr>
                        <a:t>Phổi</a:t>
                      </a:r>
                      <a:r>
                        <a:rPr lang="en-US" sz="1200" u="none" strike="noStrike" kern="1200" baseline="0" dirty="0">
                          <a:solidFill>
                            <a:schemeClr val="tx1"/>
                          </a:solidFill>
                          <a:effectLst/>
                          <a:latin typeface="+mn-lt"/>
                          <a:ea typeface="+mn-ea"/>
                          <a:cs typeface="+mn-cs"/>
                        </a:rPr>
                        <a:t> </a:t>
                      </a:r>
                      <a:r>
                        <a:rPr lang="en-US" sz="1200" u="none" strike="noStrike" kern="1200" baseline="0" dirty="0" err="1">
                          <a:solidFill>
                            <a:schemeClr val="tx1"/>
                          </a:solidFill>
                          <a:effectLst/>
                          <a:latin typeface="+mn-lt"/>
                          <a:ea typeface="+mn-ea"/>
                          <a:cs typeface="+mn-cs"/>
                        </a:rPr>
                        <a:t>tỉnh</a:t>
                      </a:r>
                      <a:r>
                        <a:rPr lang="en-US" sz="1200" u="none" strike="noStrike" kern="1200" baseline="0" dirty="0">
                          <a:solidFill>
                            <a:schemeClr val="tx1"/>
                          </a:solidFill>
                          <a:effectLst/>
                          <a:latin typeface="+mn-lt"/>
                          <a:ea typeface="+mn-ea"/>
                          <a:cs typeface="+mn-cs"/>
                        </a:rPr>
                        <a:t> </a:t>
                      </a:r>
                      <a:r>
                        <a:rPr lang="en-US" sz="1200" u="none" strike="noStrike" kern="1200" baseline="0" dirty="0" err="1">
                          <a:solidFill>
                            <a:schemeClr val="tx1"/>
                          </a:solidFill>
                          <a:effectLst/>
                          <a:latin typeface="+mn-lt"/>
                          <a:ea typeface="+mn-ea"/>
                          <a:cs typeface="+mn-cs"/>
                        </a:rPr>
                        <a:t>Phú</a:t>
                      </a:r>
                      <a:r>
                        <a:rPr lang="en-US" sz="1200" u="none" strike="noStrike" kern="1200" baseline="0" dirty="0">
                          <a:solidFill>
                            <a:schemeClr val="tx1"/>
                          </a:solidFill>
                          <a:effectLst/>
                          <a:latin typeface="+mn-lt"/>
                          <a:ea typeface="+mn-ea"/>
                          <a:cs typeface="+mn-cs"/>
                        </a:rPr>
                        <a:t> </a:t>
                      </a:r>
                      <a:r>
                        <a:rPr lang="en-US" sz="1200" u="none" strike="noStrike" kern="1200" baseline="0" dirty="0" err="1">
                          <a:solidFill>
                            <a:schemeClr val="tx1"/>
                          </a:solidFill>
                          <a:effectLst/>
                          <a:latin typeface="+mn-lt"/>
                          <a:ea typeface="+mn-ea"/>
                          <a:cs typeface="+mn-cs"/>
                        </a:rPr>
                        <a:t>Thọ</a:t>
                      </a:r>
                      <a:endParaRPr lang="en-US" sz="1200" u="none" strike="noStrike" kern="1200" dirty="0">
                        <a:solidFill>
                          <a:schemeClr val="tx1"/>
                        </a:solidFill>
                        <a:effectLst/>
                        <a:latin typeface="+mn-lt"/>
                        <a:ea typeface="+mn-ea"/>
                        <a:cs typeface="+mn-cs"/>
                      </a:endParaRPr>
                    </a:p>
                  </a:txBody>
                  <a:tcPr marL="6350" marR="6350" marT="6350" marB="0" anchor="ctr">
                    <a:solidFill>
                      <a:schemeClr val="bg1">
                        <a:lumMod val="95000"/>
                      </a:schemeClr>
                    </a:solidFill>
                  </a:tcPr>
                </a:tc>
                <a:tc>
                  <a:txBody>
                    <a:bodyPr/>
                    <a:lstStyle/>
                    <a:p>
                      <a:pPr marL="0" algn="ctr" defTabSz="914400" rtl="0" eaLnBrk="1" fontAlgn="b" latinLnBrk="0" hangingPunct="1"/>
                      <a:endParaRPr lang="en-US" sz="1100" i="1" u="none" strike="noStrike" kern="1200" baseline="0" dirty="0">
                        <a:solidFill>
                          <a:schemeClr val="tx1"/>
                        </a:solidFill>
                        <a:effectLst/>
                        <a:latin typeface="+mn-lt"/>
                        <a:ea typeface="+mn-ea"/>
                        <a:cs typeface="+mn-cs"/>
                      </a:endParaRPr>
                    </a:p>
                  </a:txBody>
                  <a:tcPr marL="6350" marR="6350" marT="6350" marB="0" anchor="ctr">
                    <a:solidFill>
                      <a:schemeClr val="bg1">
                        <a:lumMod val="9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a:solidFill>
                            <a:srgbClr val="000000"/>
                          </a:solidFill>
                          <a:effectLst/>
                          <a:latin typeface="Calibri" panose="020F0502020204030204" pitchFamily="34" charset="0"/>
                        </a:rPr>
                        <a:t>10/2021</a:t>
                      </a:r>
                    </a:p>
                  </a:txBody>
                  <a:tcPr marL="6350" marR="6350" marT="6350" marB="0" anchor="ctr">
                    <a:solidFill>
                      <a:schemeClr val="bg1">
                        <a:lumMod val="95000"/>
                      </a:schemeClr>
                    </a:solidFill>
                  </a:tcPr>
                </a:tc>
                <a:tc>
                  <a:txBody>
                    <a:bodyPr/>
                    <a:lstStyle/>
                    <a:p>
                      <a:pPr algn="ctr" fontAlgn="b"/>
                      <a:r>
                        <a:rPr lang="en-US" sz="1000" u="none" strike="noStrike" dirty="0" err="1">
                          <a:effectLst/>
                        </a:rPr>
                        <a:t>Vietsens</a:t>
                      </a:r>
                      <a:endParaRPr lang="en-US" sz="1000" b="0" i="0" u="none" strike="noStrike" dirty="0">
                        <a:solidFill>
                          <a:srgbClr val="000000"/>
                        </a:solidFill>
                        <a:effectLst/>
                        <a:latin typeface="Calibri" panose="020F050202020403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3177082249"/>
                  </a:ext>
                </a:extLst>
              </a:tr>
              <a:tr h="222131">
                <a:tc gridSpan="4">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100" u="none" strike="noStrike" kern="1200" dirty="0" err="1">
                          <a:solidFill>
                            <a:schemeClr val="tx1"/>
                          </a:solidFill>
                          <a:effectLst/>
                          <a:latin typeface="+mn-lt"/>
                          <a:ea typeface="+mn-ea"/>
                          <a:cs typeface="+mn-cs"/>
                        </a:rPr>
                        <a:t>và</a:t>
                      </a:r>
                      <a:r>
                        <a:rPr lang="en-US" sz="1100" u="none" strike="noStrike" kern="1200" dirty="0">
                          <a:solidFill>
                            <a:schemeClr val="tx1"/>
                          </a:solidFill>
                          <a:effectLst/>
                          <a:latin typeface="+mn-lt"/>
                          <a:ea typeface="+mn-ea"/>
                          <a:cs typeface="+mn-cs"/>
                        </a:rPr>
                        <a:t> </a:t>
                      </a:r>
                      <a:r>
                        <a:rPr lang="en-US" sz="1100" u="none" strike="noStrike" kern="1200" dirty="0" err="1">
                          <a:solidFill>
                            <a:schemeClr val="tx1"/>
                          </a:solidFill>
                          <a:effectLst/>
                          <a:latin typeface="+mn-lt"/>
                          <a:ea typeface="+mn-ea"/>
                          <a:cs typeface="+mn-cs"/>
                        </a:rPr>
                        <a:t>nhiều</a:t>
                      </a:r>
                      <a:r>
                        <a:rPr lang="en-US" sz="1100" u="none" strike="noStrike" kern="1200" dirty="0">
                          <a:solidFill>
                            <a:schemeClr val="tx1"/>
                          </a:solidFill>
                          <a:effectLst/>
                          <a:latin typeface="+mn-lt"/>
                          <a:ea typeface="+mn-ea"/>
                          <a:cs typeface="+mn-cs"/>
                        </a:rPr>
                        <a:t> </a:t>
                      </a:r>
                      <a:r>
                        <a:rPr lang="en-US" sz="1100" u="none" strike="noStrike" kern="1200" dirty="0" err="1">
                          <a:solidFill>
                            <a:schemeClr val="tx1"/>
                          </a:solidFill>
                          <a:effectLst/>
                          <a:latin typeface="+mn-lt"/>
                          <a:ea typeface="+mn-ea"/>
                          <a:cs typeface="+mn-cs"/>
                        </a:rPr>
                        <a:t>đơn</a:t>
                      </a:r>
                      <a:r>
                        <a:rPr lang="en-US" sz="1100" u="none" strike="noStrike" kern="1200" dirty="0">
                          <a:solidFill>
                            <a:schemeClr val="tx1"/>
                          </a:solidFill>
                          <a:effectLst/>
                          <a:latin typeface="+mn-lt"/>
                          <a:ea typeface="+mn-ea"/>
                          <a:cs typeface="+mn-cs"/>
                        </a:rPr>
                        <a:t> </a:t>
                      </a:r>
                      <a:r>
                        <a:rPr lang="en-US" sz="1100" u="none" strike="noStrike" kern="1200" dirty="0" err="1">
                          <a:solidFill>
                            <a:schemeClr val="tx1"/>
                          </a:solidFill>
                          <a:effectLst/>
                          <a:latin typeface="+mn-lt"/>
                          <a:ea typeface="+mn-ea"/>
                          <a:cs typeface="+mn-cs"/>
                        </a:rPr>
                        <a:t>vị</a:t>
                      </a:r>
                      <a:r>
                        <a:rPr lang="en-US" sz="1100" u="none" strike="noStrike" kern="1200" dirty="0">
                          <a:solidFill>
                            <a:schemeClr val="tx1"/>
                          </a:solidFill>
                          <a:effectLst/>
                          <a:latin typeface="+mn-lt"/>
                          <a:ea typeface="+mn-ea"/>
                          <a:cs typeface="+mn-cs"/>
                        </a:rPr>
                        <a:t> </a:t>
                      </a:r>
                      <a:r>
                        <a:rPr lang="en-US" sz="1100" u="none" strike="noStrike" kern="1200" dirty="0" err="1">
                          <a:solidFill>
                            <a:schemeClr val="tx1"/>
                          </a:solidFill>
                          <a:effectLst/>
                          <a:latin typeface="+mn-lt"/>
                          <a:ea typeface="+mn-ea"/>
                          <a:cs typeface="+mn-cs"/>
                        </a:rPr>
                        <a:t>khác</a:t>
                      </a:r>
                      <a:r>
                        <a:rPr lang="en-US" sz="1100" u="none" strike="noStrike" kern="1200" dirty="0">
                          <a:solidFill>
                            <a:schemeClr val="tx1"/>
                          </a:solidFill>
                          <a:effectLst/>
                          <a:latin typeface="+mn-lt"/>
                          <a:ea typeface="+mn-ea"/>
                          <a:cs typeface="+mn-cs"/>
                        </a:rPr>
                        <a:t> (</a:t>
                      </a:r>
                      <a:r>
                        <a:rPr lang="en-US" sz="1100" u="none" strike="noStrike" kern="1200" dirty="0" err="1">
                          <a:solidFill>
                            <a:schemeClr val="tx1"/>
                          </a:solidFill>
                          <a:effectLst/>
                          <a:latin typeface="+mn-lt"/>
                          <a:ea typeface="+mn-ea"/>
                          <a:cs typeface="+mn-cs"/>
                        </a:rPr>
                        <a:t>công</a:t>
                      </a:r>
                      <a:r>
                        <a:rPr lang="en-US" sz="1100" u="none" strike="noStrike" kern="1200" dirty="0">
                          <a:solidFill>
                            <a:schemeClr val="tx1"/>
                          </a:solidFill>
                          <a:effectLst/>
                          <a:latin typeface="+mn-lt"/>
                          <a:ea typeface="+mn-ea"/>
                          <a:cs typeface="+mn-cs"/>
                        </a:rPr>
                        <a:t> </a:t>
                      </a:r>
                      <a:r>
                        <a:rPr lang="en-US" sz="1100" u="none" strike="noStrike" kern="1200" dirty="0" err="1">
                          <a:solidFill>
                            <a:schemeClr val="tx1"/>
                          </a:solidFill>
                          <a:effectLst/>
                          <a:latin typeface="+mn-lt"/>
                          <a:ea typeface="+mn-ea"/>
                          <a:cs typeface="+mn-cs"/>
                        </a:rPr>
                        <a:t>bố</a:t>
                      </a:r>
                      <a:r>
                        <a:rPr lang="en-US" sz="1100" u="none" strike="noStrike" kern="1200" dirty="0">
                          <a:solidFill>
                            <a:schemeClr val="tx1"/>
                          </a:solidFill>
                          <a:effectLst/>
                          <a:latin typeface="+mn-lt"/>
                          <a:ea typeface="+mn-ea"/>
                          <a:cs typeface="+mn-cs"/>
                        </a:rPr>
                        <a:t> </a:t>
                      </a:r>
                      <a:r>
                        <a:rPr lang="en-US" sz="1100" u="none" strike="noStrike" kern="1200" dirty="0" err="1">
                          <a:solidFill>
                            <a:schemeClr val="tx1"/>
                          </a:solidFill>
                          <a:effectLst/>
                          <a:latin typeface="+mn-lt"/>
                          <a:ea typeface="+mn-ea"/>
                          <a:cs typeface="+mn-cs"/>
                        </a:rPr>
                        <a:t>tại</a:t>
                      </a:r>
                      <a:r>
                        <a:rPr lang="en-US" sz="1100" u="none" strike="noStrike" kern="1200" dirty="0">
                          <a:solidFill>
                            <a:schemeClr val="tx1"/>
                          </a:solidFill>
                          <a:effectLst/>
                          <a:latin typeface="+mn-lt"/>
                          <a:ea typeface="+mn-ea"/>
                          <a:cs typeface="+mn-cs"/>
                        </a:rPr>
                        <a:t> website </a:t>
                      </a:r>
                      <a:r>
                        <a:rPr lang="en-US" sz="1100" u="none" strike="noStrike" kern="1200" dirty="0" err="1">
                          <a:solidFill>
                            <a:schemeClr val="tx1"/>
                          </a:solidFill>
                          <a:effectLst/>
                          <a:latin typeface="+mn-lt"/>
                          <a:ea typeface="+mn-ea"/>
                          <a:cs typeface="+mn-cs"/>
                        </a:rPr>
                        <a:t>của</a:t>
                      </a:r>
                      <a:r>
                        <a:rPr lang="en-US" sz="1100" u="none" strike="noStrike" kern="1200" dirty="0">
                          <a:solidFill>
                            <a:schemeClr val="tx1"/>
                          </a:solidFill>
                          <a:effectLst/>
                          <a:latin typeface="+mn-lt"/>
                          <a:ea typeface="+mn-ea"/>
                          <a:cs typeface="+mn-cs"/>
                        </a:rPr>
                        <a:t> </a:t>
                      </a:r>
                      <a:r>
                        <a:rPr lang="en-US" sz="1100" u="none" strike="noStrike" kern="1200" dirty="0" err="1">
                          <a:solidFill>
                            <a:schemeClr val="tx1"/>
                          </a:solidFill>
                          <a:effectLst/>
                          <a:latin typeface="+mn-lt"/>
                          <a:ea typeface="+mn-ea"/>
                          <a:cs typeface="+mn-cs"/>
                        </a:rPr>
                        <a:t>Bộ</a:t>
                      </a:r>
                      <a:r>
                        <a:rPr lang="en-US" sz="1100" u="none" strike="noStrike" kern="1200" dirty="0">
                          <a:solidFill>
                            <a:schemeClr val="tx1"/>
                          </a:solidFill>
                          <a:effectLst/>
                          <a:latin typeface="+mn-lt"/>
                          <a:ea typeface="+mn-ea"/>
                          <a:cs typeface="+mn-cs"/>
                        </a:rPr>
                        <a:t> Y </a:t>
                      </a:r>
                      <a:r>
                        <a:rPr lang="en-US" sz="1100" u="none" strike="noStrike" kern="1200" dirty="0" err="1">
                          <a:solidFill>
                            <a:schemeClr val="tx1"/>
                          </a:solidFill>
                          <a:effectLst/>
                          <a:latin typeface="+mn-lt"/>
                          <a:ea typeface="+mn-ea"/>
                          <a:cs typeface="+mn-cs"/>
                        </a:rPr>
                        <a:t>Tế</a:t>
                      </a:r>
                      <a:r>
                        <a:rPr lang="en-US" sz="1100" u="none" strike="noStrike" kern="1200" dirty="0">
                          <a:solidFill>
                            <a:schemeClr val="tx1"/>
                          </a:solidFill>
                          <a:effectLst/>
                          <a:latin typeface="+mn-lt"/>
                          <a:ea typeface="+mn-ea"/>
                          <a:cs typeface="+mn-cs"/>
                        </a:rPr>
                        <a:t> </a:t>
                      </a:r>
                      <a:r>
                        <a:rPr lang="en-US" sz="1100" i="1" u="none" strike="noStrike" kern="1200" dirty="0">
                          <a:solidFill>
                            <a:schemeClr val="tx1"/>
                          </a:solidFill>
                          <a:effectLst/>
                          <a:latin typeface="+mn-lt"/>
                          <a:ea typeface="+mn-ea"/>
                          <a:cs typeface="+mn-cs"/>
                        </a:rPr>
                        <a:t>benhandientu.moh.gov.vn</a:t>
                      </a:r>
                      <a:r>
                        <a:rPr lang="en-US" sz="1100" u="none" strike="noStrike" kern="1200" dirty="0">
                          <a:solidFill>
                            <a:schemeClr val="tx1"/>
                          </a:solidFill>
                          <a:effectLst/>
                          <a:latin typeface="+mn-lt"/>
                          <a:ea typeface="+mn-ea"/>
                          <a:cs typeface="+mn-cs"/>
                        </a:rPr>
                        <a:t>)</a:t>
                      </a:r>
                    </a:p>
                  </a:txBody>
                  <a:tcPr marL="6350" marR="6350" marT="6350" marB="0" anchor="ctr">
                    <a:solidFill>
                      <a:schemeClr val="bg1">
                        <a:lumMod val="95000"/>
                      </a:schemeClr>
                    </a:solidFill>
                  </a:tcPr>
                </a:tc>
                <a:tc hMerge="1">
                  <a:txBody>
                    <a:bodyPr/>
                    <a:lstStyle/>
                    <a:p>
                      <a:pPr marL="0" algn="ctr" defTabSz="914400" rtl="0" eaLnBrk="1" fontAlgn="b" latinLnBrk="0" hangingPunct="1"/>
                      <a:endParaRPr lang="en-US" sz="1100" i="1" u="none" strike="noStrike" kern="1200" baseline="0" dirty="0">
                        <a:solidFill>
                          <a:schemeClr val="tx1"/>
                        </a:solidFill>
                        <a:effectLst/>
                        <a:latin typeface="+mn-lt"/>
                        <a:ea typeface="+mn-ea"/>
                        <a:cs typeface="+mn-cs"/>
                      </a:endParaRPr>
                    </a:p>
                  </a:txBody>
                  <a:tcPr marL="6350" marR="6350" marT="6350" marB="0" anchor="ctr">
                    <a:solidFill>
                      <a:schemeClr val="bg1">
                        <a:lumMod val="95000"/>
                      </a:schemeClr>
                    </a:solidFill>
                  </a:tcPr>
                </a:tc>
                <a:tc hMerge="1">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1000" b="0" i="0" u="none" strike="noStrike" dirty="0">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3279880340"/>
                  </a:ext>
                </a:extLst>
              </a:tr>
            </a:tbl>
          </a:graphicData>
        </a:graphic>
      </p:graphicFrame>
      <p:sp>
        <p:nvSpPr>
          <p:cNvPr id="8" name="Rectangle 7"/>
          <p:cNvSpPr/>
          <p:nvPr/>
        </p:nvSpPr>
        <p:spPr>
          <a:xfrm>
            <a:off x="54430" y="4400550"/>
            <a:ext cx="4419599" cy="573371"/>
          </a:xfrm>
          <a:prstGeom prst="rect">
            <a:avLst/>
          </a:prstGeom>
          <a:no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rgbClr val="7030A0"/>
                </a:solidFill>
              </a:rPr>
              <a:t>Hiện</a:t>
            </a:r>
            <a:r>
              <a:rPr lang="en-US" sz="1200" dirty="0">
                <a:solidFill>
                  <a:srgbClr val="7030A0"/>
                </a:solidFill>
              </a:rPr>
              <a:t> </a:t>
            </a:r>
            <a:r>
              <a:rPr lang="en-US" sz="1200" dirty="0" err="1">
                <a:solidFill>
                  <a:srgbClr val="7030A0"/>
                </a:solidFill>
              </a:rPr>
              <a:t>tại</a:t>
            </a:r>
            <a:r>
              <a:rPr lang="en-US" sz="1200" dirty="0">
                <a:solidFill>
                  <a:srgbClr val="7030A0"/>
                </a:solidFill>
              </a:rPr>
              <a:t> </a:t>
            </a:r>
            <a:r>
              <a:rPr lang="en-US" sz="1200" dirty="0" err="1">
                <a:solidFill>
                  <a:srgbClr val="7030A0"/>
                </a:solidFill>
              </a:rPr>
              <a:t>trên</a:t>
            </a:r>
            <a:r>
              <a:rPr lang="en-US" sz="1200" dirty="0">
                <a:solidFill>
                  <a:srgbClr val="7030A0"/>
                </a:solidFill>
              </a:rPr>
              <a:t> </a:t>
            </a:r>
            <a:r>
              <a:rPr lang="en-US" sz="1200" dirty="0" err="1">
                <a:solidFill>
                  <a:srgbClr val="7030A0"/>
                </a:solidFill>
              </a:rPr>
              <a:t>cả</a:t>
            </a:r>
            <a:r>
              <a:rPr lang="en-US" sz="1200" dirty="0">
                <a:solidFill>
                  <a:srgbClr val="7030A0"/>
                </a:solidFill>
              </a:rPr>
              <a:t> </a:t>
            </a:r>
            <a:r>
              <a:rPr lang="en-US" sz="1200" dirty="0" err="1">
                <a:solidFill>
                  <a:srgbClr val="7030A0"/>
                </a:solidFill>
              </a:rPr>
              <a:t>nước</a:t>
            </a:r>
            <a:r>
              <a:rPr lang="en-US" sz="1200" dirty="0">
                <a:solidFill>
                  <a:srgbClr val="7030A0"/>
                </a:solidFill>
              </a:rPr>
              <a:t> </a:t>
            </a:r>
            <a:r>
              <a:rPr lang="en-US" sz="1200" err="1">
                <a:solidFill>
                  <a:srgbClr val="7030A0"/>
                </a:solidFill>
              </a:rPr>
              <a:t>có</a:t>
            </a:r>
            <a:r>
              <a:rPr lang="en-US" sz="1200">
                <a:solidFill>
                  <a:srgbClr val="7030A0"/>
                </a:solidFill>
              </a:rPr>
              <a:t> </a:t>
            </a:r>
            <a:r>
              <a:rPr lang="en-US" sz="1200" b="1">
                <a:solidFill>
                  <a:srgbClr val="990099"/>
                </a:solidFill>
              </a:rPr>
              <a:t>~1200 </a:t>
            </a:r>
            <a:r>
              <a:rPr lang="en-US" sz="1200" b="1" dirty="0" err="1">
                <a:solidFill>
                  <a:srgbClr val="990099"/>
                </a:solidFill>
              </a:rPr>
              <a:t>đơn</a:t>
            </a:r>
            <a:r>
              <a:rPr lang="en-US" sz="1200" b="1" dirty="0">
                <a:solidFill>
                  <a:srgbClr val="990099"/>
                </a:solidFill>
              </a:rPr>
              <a:t> </a:t>
            </a:r>
            <a:r>
              <a:rPr lang="en-US" sz="1200" b="1" dirty="0" err="1">
                <a:solidFill>
                  <a:srgbClr val="990099"/>
                </a:solidFill>
              </a:rPr>
              <a:t>vị</a:t>
            </a:r>
            <a:r>
              <a:rPr lang="en-US" sz="1200" b="1" dirty="0">
                <a:solidFill>
                  <a:srgbClr val="990099"/>
                </a:solidFill>
              </a:rPr>
              <a:t> </a:t>
            </a:r>
            <a:r>
              <a:rPr lang="en-US" sz="1200" err="1">
                <a:solidFill>
                  <a:srgbClr val="7030A0"/>
                </a:solidFill>
              </a:rPr>
              <a:t>đã</a:t>
            </a:r>
            <a:r>
              <a:rPr lang="en-US" sz="1200">
                <a:solidFill>
                  <a:srgbClr val="7030A0"/>
                </a:solidFill>
              </a:rPr>
              <a:t> công bố dùng BAĐT </a:t>
            </a:r>
            <a:r>
              <a:rPr lang="en-US" sz="1200">
                <a:solidFill>
                  <a:srgbClr val="7030A0"/>
                </a:solidFill>
                <a:sym typeface="Wingdings" panose="05000000000000000000" pitchFamily="2" charset="2"/>
              </a:rPr>
              <a:t> </a:t>
            </a:r>
            <a:r>
              <a:rPr lang="en-US" sz="1200">
                <a:solidFill>
                  <a:srgbClr val="7030A0"/>
                </a:solidFill>
              </a:rPr>
              <a:t>nhưng đa số các BV vẫn dùng HSBA giấy </a:t>
            </a:r>
            <a:r>
              <a:rPr lang="en-US" sz="1200">
                <a:solidFill>
                  <a:srgbClr val="7030A0"/>
                </a:solidFill>
                <a:sym typeface="Wingdings" panose="05000000000000000000" pitchFamily="2" charset="2"/>
              </a:rPr>
              <a:t> </a:t>
            </a:r>
            <a:r>
              <a:rPr lang="en-US" sz="1200">
                <a:solidFill>
                  <a:srgbClr val="7030A0"/>
                </a:solidFill>
              </a:rPr>
              <a:t>BAĐT chưa thực chất, chưa đạt BVTM</a:t>
            </a:r>
            <a:endParaRPr lang="en-US" sz="1200" b="1" dirty="0">
              <a:solidFill>
                <a:srgbClr val="0000FF"/>
              </a:solidFill>
            </a:endParaRPr>
          </a:p>
        </p:txBody>
      </p:sp>
      <p:sp>
        <p:nvSpPr>
          <p:cNvPr id="3" name="Rectangle 2">
            <a:extLst>
              <a:ext uri="{FF2B5EF4-FFF2-40B4-BE49-F238E27FC236}">
                <a16:creationId xmlns:a16="http://schemas.microsoft.com/office/drawing/2014/main" id="{9CB13590-1FBA-5F7B-56BC-FCB1BB4047A5}"/>
              </a:ext>
            </a:extLst>
          </p:cNvPr>
          <p:cNvSpPr/>
          <p:nvPr/>
        </p:nvSpPr>
        <p:spPr>
          <a:xfrm>
            <a:off x="5257800" y="4383444"/>
            <a:ext cx="3657600" cy="607581"/>
          </a:xfrm>
          <a:prstGeom prst="rect">
            <a:avLst/>
          </a:prstGeom>
          <a:solidFill>
            <a:srgbClr val="FFFF00"/>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buFont typeface="Wingdings" pitchFamily="2" charset="2"/>
              <a:buNone/>
            </a:pPr>
            <a:r>
              <a:rPr lang="en-US" sz="1400">
                <a:solidFill>
                  <a:srgbClr val="7030A0"/>
                </a:solidFill>
              </a:rPr>
              <a:t>Tiếp tục nâng cấp </a:t>
            </a:r>
            <a:r>
              <a:rPr lang="en-US" sz="1400" b="1">
                <a:solidFill>
                  <a:srgbClr val="990099"/>
                </a:solidFill>
              </a:rPr>
              <a:t>BAĐT thực chất (bỏ giấy)</a:t>
            </a:r>
            <a:r>
              <a:rPr lang="en-US" sz="1400">
                <a:solidFill>
                  <a:srgbClr val="7030A0"/>
                </a:solidFill>
              </a:rPr>
              <a:t> </a:t>
            </a:r>
            <a:r>
              <a:rPr lang="en-US" sz="1400">
                <a:solidFill>
                  <a:srgbClr val="7030A0"/>
                </a:solidFill>
                <a:sym typeface="Wingdings" panose="05000000000000000000" pitchFamily="2" charset="2"/>
              </a:rPr>
              <a:t> nâng cấp </a:t>
            </a:r>
            <a:r>
              <a:rPr lang="en-US" sz="1400" b="1">
                <a:solidFill>
                  <a:srgbClr val="0000FF"/>
                </a:solidFill>
              </a:rPr>
              <a:t>BVTM</a:t>
            </a:r>
            <a:endParaRPr lang="en-US" sz="1400" b="1" dirty="0">
              <a:solidFill>
                <a:srgbClr val="0000FF"/>
              </a:solidFill>
            </a:endParaRPr>
          </a:p>
        </p:txBody>
      </p:sp>
      <p:sp>
        <p:nvSpPr>
          <p:cNvPr id="5" name="Arrow: Right 4">
            <a:extLst>
              <a:ext uri="{FF2B5EF4-FFF2-40B4-BE49-F238E27FC236}">
                <a16:creationId xmlns:a16="http://schemas.microsoft.com/office/drawing/2014/main" id="{60654A3A-0A5E-7519-BCC6-4CC8E2994B30}"/>
              </a:ext>
            </a:extLst>
          </p:cNvPr>
          <p:cNvSpPr/>
          <p:nvPr/>
        </p:nvSpPr>
        <p:spPr>
          <a:xfrm>
            <a:off x="4525753" y="4552950"/>
            <a:ext cx="522514" cy="332864"/>
          </a:xfrm>
          <a:prstGeom prst="rightArrow">
            <a:avLst/>
          </a:prstGeom>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75371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45A67-A882-3D98-80B0-87D4069258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AB4FF6-1D12-9895-44CD-E6A4B4D0E7B9}"/>
              </a:ext>
            </a:extLst>
          </p:cNvPr>
          <p:cNvSpPr>
            <a:spLocks noGrp="1"/>
          </p:cNvSpPr>
          <p:nvPr>
            <p:ph type="title"/>
          </p:nvPr>
        </p:nvSpPr>
        <p:spPr/>
        <p:txBody>
          <a:bodyPr/>
          <a:lstStyle/>
          <a:p>
            <a:r>
              <a:rPr lang="en-US" sz="1800"/>
              <a:t>NĂNG LỰC KINH NGHIỆM CỦA EHC</a:t>
            </a:r>
            <a:endParaRPr lang="en-US" sz="1800" dirty="0"/>
          </a:p>
        </p:txBody>
      </p:sp>
      <p:sp>
        <p:nvSpPr>
          <p:cNvPr id="4" name="Slide Number Placeholder 3">
            <a:extLst>
              <a:ext uri="{FF2B5EF4-FFF2-40B4-BE49-F238E27FC236}">
                <a16:creationId xmlns:a16="http://schemas.microsoft.com/office/drawing/2014/main" id="{A809EBB7-5DDD-02D9-8137-0CF6A07D1B06}"/>
              </a:ext>
            </a:extLst>
          </p:cNvPr>
          <p:cNvSpPr>
            <a:spLocks noGrp="1"/>
          </p:cNvSpPr>
          <p:nvPr>
            <p:ph type="sldNum" sz="quarter" idx="12"/>
          </p:nvPr>
        </p:nvSpPr>
        <p:spPr/>
        <p:txBody>
          <a:bodyPr/>
          <a:lstStyle/>
          <a:p>
            <a:fld id="{B39C0BE6-07DE-484D-BE63-BEC29DE26A51}" type="slidenum">
              <a:rPr lang="en-US" smtClean="0"/>
              <a:pPr/>
              <a:t>5</a:t>
            </a:fld>
            <a:endParaRPr lang="en-US"/>
          </a:p>
        </p:txBody>
      </p:sp>
      <p:sp>
        <p:nvSpPr>
          <p:cNvPr id="6" name="Content Placeholder 2">
            <a:extLst>
              <a:ext uri="{FF2B5EF4-FFF2-40B4-BE49-F238E27FC236}">
                <a16:creationId xmlns:a16="http://schemas.microsoft.com/office/drawing/2014/main" id="{DE06F536-99CE-1FEF-C500-CF53CB3807EC}"/>
              </a:ext>
            </a:extLst>
          </p:cNvPr>
          <p:cNvSpPr txBox="1">
            <a:spLocks/>
          </p:cNvSpPr>
          <p:nvPr/>
        </p:nvSpPr>
        <p:spPr bwMode="auto">
          <a:xfrm>
            <a:off x="457200" y="972145"/>
            <a:ext cx="5105400" cy="83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hlink"/>
              </a:buClr>
              <a:buFont typeface="Wingdings" pitchFamily="2" charset="2"/>
              <a:buChar char="v"/>
              <a:defRPr sz="2800" b="1">
                <a:solidFill>
                  <a:schemeClr val="tx2"/>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pitchFamily="34"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pitchFamily="34" charset="0"/>
              </a:defRPr>
            </a:lvl3pPr>
            <a:lvl4pPr marL="1600200" indent="-228600" algn="l" rtl="0" eaLnBrk="1" fontAlgn="base" hangingPunct="1">
              <a:spcBef>
                <a:spcPct val="20000"/>
              </a:spcBef>
              <a:spcAft>
                <a:spcPct val="0"/>
              </a:spcAft>
              <a:buChar char="–"/>
              <a:defRPr sz="2000">
                <a:solidFill>
                  <a:schemeClr val="tx1"/>
                </a:solidFill>
                <a:latin typeface="Arial" pitchFamily="34" charset="0"/>
              </a:defRPr>
            </a:lvl4pPr>
            <a:lvl5pPr marL="2057400" indent="-228600" algn="l" rtl="0" eaLnBrk="1" fontAlgn="base" hangingPunct="1">
              <a:spcBef>
                <a:spcPct val="20000"/>
              </a:spcBef>
              <a:spcAft>
                <a:spcPct val="0"/>
              </a:spcAft>
              <a:buChar char="»"/>
              <a:defRPr sz="2000">
                <a:solidFill>
                  <a:schemeClr val="tx1"/>
                </a:solidFill>
                <a:latin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Arial" pitchFamily="34" charset="0"/>
              </a:defRPr>
            </a:lvl6pPr>
            <a:lvl7pPr marL="2971800" indent="-228600" algn="l" rtl="0" eaLnBrk="1" fontAlgn="base" hangingPunct="1">
              <a:spcBef>
                <a:spcPct val="20000"/>
              </a:spcBef>
              <a:spcAft>
                <a:spcPct val="0"/>
              </a:spcAft>
              <a:buChar char="»"/>
              <a:defRPr sz="2000">
                <a:solidFill>
                  <a:schemeClr val="tx1"/>
                </a:solidFill>
                <a:latin typeface="Arial" pitchFamily="34" charset="0"/>
              </a:defRPr>
            </a:lvl7pPr>
            <a:lvl8pPr marL="3429000" indent="-228600" algn="l" rtl="0" eaLnBrk="1" fontAlgn="base" hangingPunct="1">
              <a:spcBef>
                <a:spcPct val="20000"/>
              </a:spcBef>
              <a:spcAft>
                <a:spcPct val="0"/>
              </a:spcAft>
              <a:buChar char="»"/>
              <a:defRPr sz="2000">
                <a:solidFill>
                  <a:schemeClr val="tx1"/>
                </a:solidFill>
                <a:latin typeface="Arial" pitchFamily="34" charset="0"/>
              </a:defRPr>
            </a:lvl8pPr>
            <a:lvl9pPr marL="3886200" indent="-228600" algn="l" rtl="0" eaLnBrk="1" fontAlgn="base" hangingPunct="1">
              <a:spcBef>
                <a:spcPct val="20000"/>
              </a:spcBef>
              <a:spcAft>
                <a:spcPct val="0"/>
              </a:spcAft>
              <a:buChar char="»"/>
              <a:defRPr sz="2000">
                <a:solidFill>
                  <a:schemeClr val="tx1"/>
                </a:solidFill>
                <a:latin typeface="Arial" pitchFamily="34" charset="0"/>
              </a:defRPr>
            </a:lvl9pPr>
          </a:lstStyle>
          <a:p>
            <a:pPr marL="0" indent="0" algn="just">
              <a:spcBef>
                <a:spcPts val="0"/>
              </a:spcBef>
              <a:spcAft>
                <a:spcPts val="0"/>
              </a:spcAft>
              <a:buNone/>
            </a:pPr>
            <a:r>
              <a:rPr lang="en-US" sz="1400" b="0">
                <a:effectLst/>
                <a:latin typeface="+mj-lt"/>
                <a:ea typeface="Calibri" panose="020F0502020204030204" pitchFamily="34" charset="0"/>
              </a:rPr>
              <a:t>EHC </a:t>
            </a:r>
            <a:r>
              <a:rPr lang="en-US" sz="1400" b="0" i="1">
                <a:latin typeface="+mj-lt"/>
                <a:ea typeface="Calibri" panose="020F0502020204030204" pitchFamily="34" charset="0"/>
              </a:rPr>
              <a:t>đã</a:t>
            </a:r>
            <a:r>
              <a:rPr lang="en-US" sz="1400" b="0" i="1">
                <a:effectLst/>
                <a:latin typeface="+mj-lt"/>
                <a:ea typeface="Calibri" panose="020F0502020204030204" pitchFamily="34" charset="0"/>
              </a:rPr>
              <a:t> </a:t>
            </a:r>
            <a:r>
              <a:rPr lang="en-US" sz="1400" b="0" i="1" err="1">
                <a:effectLst/>
                <a:latin typeface="+mj-lt"/>
                <a:ea typeface="Calibri" panose="020F0502020204030204" pitchFamily="34" charset="0"/>
              </a:rPr>
              <a:t>triển</a:t>
            </a:r>
            <a:r>
              <a:rPr lang="en-US" sz="1400" b="0" i="1">
                <a:effectLst/>
                <a:latin typeface="+mj-lt"/>
                <a:ea typeface="Calibri" panose="020F0502020204030204" pitchFamily="34" charset="0"/>
              </a:rPr>
              <a:t> khai thành công </a:t>
            </a:r>
            <a:r>
              <a:rPr lang="en-US" sz="1400" b="0" i="1" dirty="0">
                <a:effectLst/>
                <a:latin typeface="+mj-lt"/>
                <a:ea typeface="Calibri" panose="020F0502020204030204" pitchFamily="34" charset="0"/>
              </a:rPr>
              <a:t>BAĐT </a:t>
            </a:r>
            <a:r>
              <a:rPr lang="en-US" sz="1400" b="0" i="1" err="1">
                <a:effectLst/>
                <a:latin typeface="+mj-lt"/>
                <a:ea typeface="Calibri" panose="020F0502020204030204" pitchFamily="34" charset="0"/>
              </a:rPr>
              <a:t>cho</a:t>
            </a:r>
            <a:r>
              <a:rPr lang="en-US" sz="1400" b="0" i="1">
                <a:effectLst/>
                <a:latin typeface="+mj-lt"/>
                <a:ea typeface="Calibri" panose="020F0502020204030204" pitchFamily="34" charset="0"/>
              </a:rPr>
              <a:t> </a:t>
            </a:r>
            <a:r>
              <a:rPr lang="en-US" sz="1400" b="0" i="1">
                <a:solidFill>
                  <a:srgbClr val="0000FF"/>
                </a:solidFill>
                <a:latin typeface="+mj-lt"/>
                <a:ea typeface="Calibri" panose="020F0502020204030204" pitchFamily="34" charset="0"/>
              </a:rPr>
              <a:t>&gt;</a:t>
            </a:r>
            <a:r>
              <a:rPr lang="en-US" sz="1400" i="1">
                <a:solidFill>
                  <a:srgbClr val="0000FF"/>
                </a:solidFill>
                <a:latin typeface="+mj-lt"/>
                <a:ea typeface="Calibri" panose="020F0502020204030204" pitchFamily="34" charset="0"/>
              </a:rPr>
              <a:t>64</a:t>
            </a:r>
            <a:r>
              <a:rPr lang="en-US" sz="1400" i="1">
                <a:solidFill>
                  <a:srgbClr val="0000FF"/>
                </a:solidFill>
                <a:effectLst/>
                <a:latin typeface="+mj-lt"/>
                <a:ea typeface="Calibri" panose="020F0502020204030204" pitchFamily="34" charset="0"/>
              </a:rPr>
              <a:t> </a:t>
            </a:r>
            <a:r>
              <a:rPr lang="en-US" sz="1400" i="1" dirty="0" err="1">
                <a:solidFill>
                  <a:srgbClr val="0000FF"/>
                </a:solidFill>
                <a:effectLst/>
                <a:latin typeface="+mj-lt"/>
                <a:ea typeface="Calibri" panose="020F0502020204030204" pitchFamily="34" charset="0"/>
              </a:rPr>
              <a:t>đơn</a:t>
            </a:r>
            <a:r>
              <a:rPr lang="en-US" sz="1400" i="1" dirty="0">
                <a:solidFill>
                  <a:srgbClr val="0000FF"/>
                </a:solidFill>
                <a:effectLst/>
                <a:latin typeface="+mj-lt"/>
                <a:ea typeface="Calibri" panose="020F0502020204030204" pitchFamily="34" charset="0"/>
              </a:rPr>
              <a:t> </a:t>
            </a:r>
            <a:r>
              <a:rPr lang="en-US" sz="1400" i="1" dirty="0" err="1">
                <a:solidFill>
                  <a:srgbClr val="0000FF"/>
                </a:solidFill>
                <a:effectLst/>
                <a:latin typeface="+mj-lt"/>
                <a:ea typeface="Calibri" panose="020F0502020204030204" pitchFamily="34" charset="0"/>
              </a:rPr>
              <a:t>vị</a:t>
            </a:r>
            <a:r>
              <a:rPr lang="en-US" sz="1400" b="0" i="1">
                <a:effectLst/>
                <a:latin typeface="+mj-lt"/>
                <a:ea typeface="Calibri" panose="020F0502020204030204" pitchFamily="34" charset="0"/>
              </a:rPr>
              <a:t>, </a:t>
            </a:r>
            <a:r>
              <a:rPr lang="en-US" sz="1400" b="0" i="1">
                <a:latin typeface="+mj-lt"/>
                <a:ea typeface="Calibri" panose="020F0502020204030204" pitchFamily="34" charset="0"/>
              </a:rPr>
              <a:t>có nhiều đơn vị lớn </a:t>
            </a:r>
            <a:r>
              <a:rPr lang="en-US" sz="1400" b="0">
                <a:solidFill>
                  <a:srgbClr val="FF0000"/>
                </a:solidFill>
                <a:latin typeface="+mj-lt"/>
              </a:rPr>
              <a:t>≥  1000 giường </a:t>
            </a:r>
            <a:r>
              <a:rPr lang="en-US" sz="1400" b="0">
                <a:solidFill>
                  <a:schemeClr val="accent1">
                    <a:lumMod val="75000"/>
                  </a:schemeClr>
                </a:solidFill>
                <a:latin typeface="+mj-lt"/>
              </a:rPr>
              <a:t>và </a:t>
            </a:r>
            <a:r>
              <a:rPr lang="en-US" sz="1400" b="0" i="1">
                <a:latin typeface="+mj-lt"/>
                <a:ea typeface="Calibri" panose="020F0502020204030204" pitchFamily="34" charset="0"/>
              </a:rPr>
              <a:t>đã sử dụng </a:t>
            </a:r>
            <a:r>
              <a:rPr lang="en-US" sz="1400" b="0">
                <a:solidFill>
                  <a:srgbClr val="0000FF"/>
                </a:solidFill>
                <a:latin typeface="+mj-lt"/>
              </a:rPr>
              <a:t>ổn định BAĐT </a:t>
            </a:r>
            <a:r>
              <a:rPr lang="en-US" sz="1400" b="0">
                <a:solidFill>
                  <a:srgbClr val="FF0000"/>
                </a:solidFill>
                <a:latin typeface="+mj-lt"/>
              </a:rPr>
              <a:t>≥ 5 năm, </a:t>
            </a:r>
            <a:r>
              <a:rPr lang="en-US" sz="1400" b="0" i="1">
                <a:effectLst/>
                <a:latin typeface="+mj-lt"/>
                <a:ea typeface="Calibri" panose="020F0502020204030204" pitchFamily="34" charset="0"/>
              </a:rPr>
              <a:t>hầu hết BV đã </a:t>
            </a:r>
            <a:r>
              <a:rPr lang="en-US" sz="1400" b="0" i="1">
                <a:solidFill>
                  <a:srgbClr val="990099"/>
                </a:solidFill>
                <a:effectLst/>
                <a:latin typeface="+mj-lt"/>
                <a:ea typeface="Calibri" panose="020F0502020204030204" pitchFamily="34" charset="0"/>
              </a:rPr>
              <a:t>bỏ HSBA giấy</a:t>
            </a:r>
            <a:endParaRPr lang="en-US" sz="1400" b="0" kern="0" dirty="0">
              <a:latin typeface="+mj-lt"/>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EE65285-60FB-6955-A3EC-D5F99F50531C}"/>
              </a:ext>
            </a:extLst>
          </p:cNvPr>
          <p:cNvSpPr/>
          <p:nvPr/>
        </p:nvSpPr>
        <p:spPr>
          <a:xfrm>
            <a:off x="6705600" y="2494355"/>
            <a:ext cx="2362200" cy="1763910"/>
          </a:xfrm>
          <a:prstGeom prst="rect">
            <a:avLst/>
          </a:prstGeom>
          <a:solidFill>
            <a:srgbClr val="FFFF66"/>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Wingdings" pitchFamily="2" charset="2"/>
              <a:buNone/>
            </a:pPr>
            <a:r>
              <a:rPr lang="en-US" sz="1400">
                <a:solidFill>
                  <a:srgbClr val="7030A0"/>
                </a:solidFill>
              </a:rPr>
              <a:t>Triết lý thiết kế BAĐT: 1. Nhanh, gọn, tin cậy 2. May đo theo đặc thù riêng từng BV</a:t>
            </a:r>
          </a:p>
          <a:p>
            <a:pPr indent="0">
              <a:buFont typeface="Wingdings" pitchFamily="2" charset="2"/>
              <a:buNone/>
            </a:pPr>
            <a:r>
              <a:rPr lang="en-US" sz="1400">
                <a:solidFill>
                  <a:srgbClr val="7030A0"/>
                </a:solidFill>
              </a:rPr>
              <a:t>3. Cải tiến liên tục</a:t>
            </a:r>
          </a:p>
          <a:p>
            <a:pPr indent="0">
              <a:buFont typeface="Wingdings" pitchFamily="2" charset="2"/>
              <a:buNone/>
            </a:pPr>
            <a:r>
              <a:rPr lang="en-US" sz="1400">
                <a:solidFill>
                  <a:srgbClr val="7030A0"/>
                </a:solidFill>
              </a:rPr>
              <a:t>4. Hướng đến </a:t>
            </a:r>
            <a:r>
              <a:rPr lang="en-US" sz="1400" b="1">
                <a:solidFill>
                  <a:srgbClr val="0000FF"/>
                </a:solidFill>
              </a:rPr>
              <a:t>bệnh viện thông minh </a:t>
            </a:r>
            <a:r>
              <a:rPr lang="en-US" sz="1400">
                <a:solidFill>
                  <a:srgbClr val="7030A0"/>
                </a:solidFill>
              </a:rPr>
              <a:t>toàn diện</a:t>
            </a:r>
            <a:endParaRPr lang="en-US" sz="1400" b="1" dirty="0">
              <a:solidFill>
                <a:srgbClr val="0000FF"/>
              </a:solidFill>
            </a:endParaRPr>
          </a:p>
        </p:txBody>
      </p:sp>
      <p:sp>
        <p:nvSpPr>
          <p:cNvPr id="11" name="Content Placeholder 2">
            <a:extLst>
              <a:ext uri="{FF2B5EF4-FFF2-40B4-BE49-F238E27FC236}">
                <a16:creationId xmlns:a16="http://schemas.microsoft.com/office/drawing/2014/main" id="{AE456698-7D81-896A-6701-9F4B0D5F6DB0}"/>
              </a:ext>
            </a:extLst>
          </p:cNvPr>
          <p:cNvSpPr>
            <a:spLocks noGrp="1"/>
          </p:cNvSpPr>
          <p:nvPr>
            <p:ph idx="1"/>
          </p:nvPr>
        </p:nvSpPr>
        <p:spPr>
          <a:xfrm>
            <a:off x="457200" y="2027040"/>
            <a:ext cx="6172200" cy="1318022"/>
          </a:xfrm>
        </p:spPr>
        <p:txBody>
          <a:bodyPr/>
          <a:lstStyle/>
          <a:p>
            <a:pPr marL="0" indent="0">
              <a:buNone/>
            </a:pPr>
            <a:r>
              <a:rPr lang="en-US" sz="1600" b="0"/>
              <a:t>Tiên phong triển khai BADT ở một số chuyên khoa sâu:</a:t>
            </a:r>
            <a:endParaRPr lang="en-US" sz="1600" b="0" dirty="0"/>
          </a:p>
          <a:p>
            <a:r>
              <a:rPr lang="en-US" sz="1200" b="0"/>
              <a:t>Bệnh viện Ung Bướu </a:t>
            </a:r>
            <a:r>
              <a:rPr lang="en-US" sz="1200" b="0">
                <a:solidFill>
                  <a:srgbClr val="0000FF"/>
                </a:solidFill>
              </a:rPr>
              <a:t>đầu tiên </a:t>
            </a:r>
            <a:r>
              <a:rPr lang="en-US" sz="1200" b="0"/>
              <a:t>công bố BADT: </a:t>
            </a:r>
            <a:r>
              <a:rPr lang="en-US" sz="1200" b="0">
                <a:solidFill>
                  <a:srgbClr val="FF0000"/>
                </a:solidFill>
              </a:rPr>
              <a:t>T4/2025 </a:t>
            </a:r>
            <a:r>
              <a:rPr lang="en-US" sz="1300" b="0">
                <a:sym typeface="Wingdings" panose="05000000000000000000" pitchFamily="2" charset="2"/>
              </a:rPr>
              <a:t> </a:t>
            </a:r>
            <a:r>
              <a:rPr lang="en-US" sz="1300" b="0" u="sng"/>
              <a:t>EHC triển khai</a:t>
            </a:r>
          </a:p>
          <a:p>
            <a:r>
              <a:rPr lang="en-US" sz="1200" b="0"/>
              <a:t>Bệnh viện Sản Nhi </a:t>
            </a:r>
            <a:r>
              <a:rPr lang="en-US" sz="1200" b="0">
                <a:solidFill>
                  <a:srgbClr val="0000FF"/>
                </a:solidFill>
              </a:rPr>
              <a:t>đầu tiên </a:t>
            </a:r>
            <a:r>
              <a:rPr lang="en-US" sz="1200" b="0"/>
              <a:t>công bố BADT: </a:t>
            </a:r>
            <a:r>
              <a:rPr lang="en-US" sz="1200" b="0">
                <a:solidFill>
                  <a:srgbClr val="FF0000"/>
                </a:solidFill>
              </a:rPr>
              <a:t>T1/2020 </a:t>
            </a:r>
            <a:r>
              <a:rPr lang="en-US" sz="1200" b="0">
                <a:sym typeface="Wingdings" panose="05000000000000000000" pitchFamily="2" charset="2"/>
              </a:rPr>
              <a:t> </a:t>
            </a:r>
            <a:r>
              <a:rPr lang="en-US" sz="1200" b="0" u="sng"/>
              <a:t>EHC triển khai</a:t>
            </a:r>
          </a:p>
          <a:p>
            <a:r>
              <a:rPr lang="en-US" sz="1200" b="0"/>
              <a:t>Bệnh viện Nội Tiết </a:t>
            </a:r>
            <a:r>
              <a:rPr lang="en-US" sz="1200" b="0">
                <a:solidFill>
                  <a:srgbClr val="0000FF"/>
                </a:solidFill>
              </a:rPr>
              <a:t>đầu tiên </a:t>
            </a:r>
            <a:r>
              <a:rPr lang="en-US" sz="1200" b="0"/>
              <a:t>công bố BADT: </a:t>
            </a:r>
            <a:r>
              <a:rPr lang="en-US" sz="1200" b="0">
                <a:solidFill>
                  <a:srgbClr val="FF0000"/>
                </a:solidFill>
              </a:rPr>
              <a:t>T1/2024 </a:t>
            </a:r>
            <a:r>
              <a:rPr lang="en-US" sz="1200" b="0">
                <a:sym typeface="Wingdings" panose="05000000000000000000" pitchFamily="2" charset="2"/>
              </a:rPr>
              <a:t> </a:t>
            </a:r>
            <a:r>
              <a:rPr lang="en-US" sz="1200" b="0" u="sng"/>
              <a:t>EHC triển khai</a:t>
            </a:r>
          </a:p>
          <a:p>
            <a:r>
              <a:rPr lang="en-US" sz="1200" b="0"/>
              <a:t>Bệnh viện Huyết học </a:t>
            </a:r>
            <a:r>
              <a:rPr lang="en-US" sz="1200" b="0">
                <a:solidFill>
                  <a:srgbClr val="0000FF"/>
                </a:solidFill>
              </a:rPr>
              <a:t>đầu tiên </a:t>
            </a:r>
            <a:r>
              <a:rPr lang="en-US" sz="1200" b="0"/>
              <a:t>công bố BADT: </a:t>
            </a:r>
            <a:r>
              <a:rPr lang="en-US" sz="1200" b="0">
                <a:solidFill>
                  <a:srgbClr val="FF0000"/>
                </a:solidFill>
              </a:rPr>
              <a:t>T9/2025 </a:t>
            </a:r>
            <a:r>
              <a:rPr lang="en-US" sz="1200" b="0">
                <a:sym typeface="Wingdings" panose="05000000000000000000" pitchFamily="2" charset="2"/>
              </a:rPr>
              <a:t> </a:t>
            </a:r>
            <a:r>
              <a:rPr lang="en-US" sz="1200" b="0" u="sng"/>
              <a:t>EHC triển khai</a:t>
            </a:r>
          </a:p>
        </p:txBody>
      </p:sp>
      <p:sp>
        <p:nvSpPr>
          <p:cNvPr id="12" name="Rectangle 11">
            <a:extLst>
              <a:ext uri="{FF2B5EF4-FFF2-40B4-BE49-F238E27FC236}">
                <a16:creationId xmlns:a16="http://schemas.microsoft.com/office/drawing/2014/main" id="{578C0465-E32D-591A-8933-9B4CFF0F4943}"/>
              </a:ext>
            </a:extLst>
          </p:cNvPr>
          <p:cNvSpPr/>
          <p:nvPr/>
        </p:nvSpPr>
        <p:spPr>
          <a:xfrm>
            <a:off x="6705600" y="972145"/>
            <a:ext cx="2362200" cy="848315"/>
          </a:xfrm>
          <a:prstGeom prst="rect">
            <a:avLst/>
          </a:prstGeom>
          <a:solidFill>
            <a:schemeClr val="tx2">
              <a:lumMod val="20000"/>
              <a:lumOff val="80000"/>
            </a:schemeClr>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buFont typeface="Wingdings" pitchFamily="2" charset="2"/>
              <a:buNone/>
            </a:pPr>
            <a:r>
              <a:rPr lang="en-US" sz="1400">
                <a:solidFill>
                  <a:srgbClr val="7030A0"/>
                </a:solidFill>
              </a:rPr>
              <a:t>Có hợp đồng xuất khẩu phần mềm y tế sang Malaysia  </a:t>
            </a:r>
            <a:r>
              <a:rPr lang="en-US" sz="1400" b="1">
                <a:solidFill>
                  <a:srgbClr val="CC0000"/>
                </a:solidFill>
              </a:rPr>
              <a:t>~1 triệu $</a:t>
            </a:r>
            <a:endParaRPr lang="en-US" sz="1400" b="1" dirty="0">
              <a:solidFill>
                <a:srgbClr val="CC0000"/>
              </a:solidFill>
            </a:endParaRPr>
          </a:p>
        </p:txBody>
      </p:sp>
      <p:sp>
        <p:nvSpPr>
          <p:cNvPr id="13" name="Content Placeholder 2">
            <a:extLst>
              <a:ext uri="{FF2B5EF4-FFF2-40B4-BE49-F238E27FC236}">
                <a16:creationId xmlns:a16="http://schemas.microsoft.com/office/drawing/2014/main" id="{A60CF4F7-2926-21E7-11F1-948615EBD7A8}"/>
              </a:ext>
            </a:extLst>
          </p:cNvPr>
          <p:cNvSpPr txBox="1">
            <a:spLocks/>
          </p:cNvSpPr>
          <p:nvPr/>
        </p:nvSpPr>
        <p:spPr bwMode="auto">
          <a:xfrm>
            <a:off x="430763" y="3433022"/>
            <a:ext cx="8001000" cy="160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hlink"/>
              </a:buClr>
              <a:buFont typeface="Wingdings" pitchFamily="2" charset="2"/>
              <a:buChar char="v"/>
              <a:defRPr sz="2800" b="1">
                <a:solidFill>
                  <a:schemeClr val="tx2"/>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pitchFamily="34"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pitchFamily="34" charset="0"/>
              </a:defRPr>
            </a:lvl3pPr>
            <a:lvl4pPr marL="1600200" indent="-228600" algn="l" rtl="0" eaLnBrk="1" fontAlgn="base" hangingPunct="1">
              <a:spcBef>
                <a:spcPct val="20000"/>
              </a:spcBef>
              <a:spcAft>
                <a:spcPct val="0"/>
              </a:spcAft>
              <a:buChar char="–"/>
              <a:defRPr sz="2000">
                <a:solidFill>
                  <a:schemeClr val="tx1"/>
                </a:solidFill>
                <a:latin typeface="Arial" pitchFamily="34" charset="0"/>
              </a:defRPr>
            </a:lvl4pPr>
            <a:lvl5pPr marL="2057400" indent="-228600" algn="l" rtl="0" eaLnBrk="1" fontAlgn="base" hangingPunct="1">
              <a:spcBef>
                <a:spcPct val="20000"/>
              </a:spcBef>
              <a:spcAft>
                <a:spcPct val="0"/>
              </a:spcAft>
              <a:buChar char="»"/>
              <a:defRPr sz="2000">
                <a:solidFill>
                  <a:schemeClr val="tx1"/>
                </a:solidFill>
                <a:latin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Arial" pitchFamily="34" charset="0"/>
              </a:defRPr>
            </a:lvl6pPr>
            <a:lvl7pPr marL="2971800" indent="-228600" algn="l" rtl="0" eaLnBrk="1" fontAlgn="base" hangingPunct="1">
              <a:spcBef>
                <a:spcPct val="20000"/>
              </a:spcBef>
              <a:spcAft>
                <a:spcPct val="0"/>
              </a:spcAft>
              <a:buChar char="»"/>
              <a:defRPr sz="2000">
                <a:solidFill>
                  <a:schemeClr val="tx1"/>
                </a:solidFill>
                <a:latin typeface="Arial" pitchFamily="34" charset="0"/>
              </a:defRPr>
            </a:lvl7pPr>
            <a:lvl8pPr marL="3429000" indent="-228600" algn="l" rtl="0" eaLnBrk="1" fontAlgn="base" hangingPunct="1">
              <a:spcBef>
                <a:spcPct val="20000"/>
              </a:spcBef>
              <a:spcAft>
                <a:spcPct val="0"/>
              </a:spcAft>
              <a:buChar char="»"/>
              <a:defRPr sz="2000">
                <a:solidFill>
                  <a:schemeClr val="tx1"/>
                </a:solidFill>
                <a:latin typeface="Arial" pitchFamily="34" charset="0"/>
              </a:defRPr>
            </a:lvl8pPr>
            <a:lvl9pPr marL="3886200" indent="-228600" algn="l" rtl="0" eaLnBrk="1" fontAlgn="base" hangingPunct="1">
              <a:spcBef>
                <a:spcPct val="20000"/>
              </a:spcBef>
              <a:spcAft>
                <a:spcPct val="0"/>
              </a:spcAft>
              <a:buChar char="»"/>
              <a:defRPr sz="2000">
                <a:solidFill>
                  <a:schemeClr val="tx1"/>
                </a:solidFill>
                <a:latin typeface="Arial" pitchFamily="34" charset="0"/>
              </a:defRPr>
            </a:lvl9pPr>
          </a:lstStyle>
          <a:p>
            <a:pPr marL="0" indent="0">
              <a:buFont typeface="Wingdings" pitchFamily="2" charset="2"/>
              <a:buNone/>
            </a:pPr>
            <a:r>
              <a:rPr lang="en-US" sz="1200" b="0" kern="0"/>
              <a:t>Triển khai ở nhiều bệnh viện quy mô lớn, sử dụng BADT ổn định nhiều năm</a:t>
            </a:r>
          </a:p>
          <a:p>
            <a:r>
              <a:rPr lang="en-US" sz="1400" b="0" kern="0"/>
              <a:t>BVĐK tỉnh Phú Thọ: </a:t>
            </a:r>
            <a:r>
              <a:rPr lang="en-US" sz="1400" b="0" kern="0">
                <a:solidFill>
                  <a:srgbClr val="FF0000"/>
                </a:solidFill>
              </a:rPr>
              <a:t>1500 giường </a:t>
            </a:r>
            <a:r>
              <a:rPr lang="en-US" sz="1200" b="0" kern="0">
                <a:solidFill>
                  <a:srgbClr val="FF0000"/>
                </a:solidFill>
                <a:sym typeface="Wingdings" panose="05000000000000000000" pitchFamily="2" charset="2"/>
              </a:rPr>
              <a:t> </a:t>
            </a:r>
            <a:r>
              <a:rPr lang="en-US" sz="1200" b="0" kern="0">
                <a:solidFill>
                  <a:srgbClr val="0000FF"/>
                </a:solidFill>
              </a:rPr>
              <a:t>sử dụng BAĐT </a:t>
            </a:r>
            <a:r>
              <a:rPr lang="en-US" sz="1200" b="0" kern="0">
                <a:solidFill>
                  <a:srgbClr val="FF0000"/>
                </a:solidFill>
              </a:rPr>
              <a:t>≥ 5 năm</a:t>
            </a:r>
            <a:endParaRPr lang="en-US" sz="1400" b="0" kern="0">
              <a:solidFill>
                <a:srgbClr val="FF0000"/>
              </a:solidFill>
            </a:endParaRPr>
          </a:p>
          <a:p>
            <a:r>
              <a:rPr lang="en-US" sz="1200" b="0" kern="0"/>
              <a:t>BV Sản Nhi Nghệ An: </a:t>
            </a:r>
            <a:r>
              <a:rPr lang="en-US" sz="1200" b="0" kern="0">
                <a:solidFill>
                  <a:srgbClr val="FF0000"/>
                </a:solidFill>
              </a:rPr>
              <a:t>1500 giường </a:t>
            </a:r>
            <a:r>
              <a:rPr lang="en-US" sz="1100" b="0" kern="0">
                <a:solidFill>
                  <a:srgbClr val="FF0000"/>
                </a:solidFill>
                <a:sym typeface="Wingdings" panose="05000000000000000000" pitchFamily="2" charset="2"/>
              </a:rPr>
              <a:t> </a:t>
            </a:r>
            <a:r>
              <a:rPr lang="en-US" sz="1100" b="0" kern="0">
                <a:solidFill>
                  <a:srgbClr val="0000FF"/>
                </a:solidFill>
              </a:rPr>
              <a:t>sử dụng BAĐT </a:t>
            </a:r>
            <a:r>
              <a:rPr lang="en-US" sz="1100" b="0" kern="0">
                <a:solidFill>
                  <a:srgbClr val="FF0000"/>
                </a:solidFill>
              </a:rPr>
              <a:t>≥ 5 năm</a:t>
            </a:r>
            <a:endParaRPr lang="en-US" sz="1100" b="0" kern="0"/>
          </a:p>
          <a:p>
            <a:r>
              <a:rPr lang="en-US" sz="1200" b="0" kern="0"/>
              <a:t>BV Nhi Thanh Hóa: </a:t>
            </a:r>
            <a:r>
              <a:rPr lang="en-US" sz="1200" b="0" kern="0">
                <a:solidFill>
                  <a:srgbClr val="FF0000"/>
                </a:solidFill>
              </a:rPr>
              <a:t>1000 giường </a:t>
            </a:r>
            <a:r>
              <a:rPr lang="en-US" sz="1100" b="0" kern="0">
                <a:solidFill>
                  <a:srgbClr val="FF0000"/>
                </a:solidFill>
                <a:sym typeface="Wingdings" panose="05000000000000000000" pitchFamily="2" charset="2"/>
              </a:rPr>
              <a:t> </a:t>
            </a:r>
            <a:r>
              <a:rPr lang="en-US" sz="1100" b="0" kern="0">
                <a:solidFill>
                  <a:srgbClr val="0000FF"/>
                </a:solidFill>
              </a:rPr>
              <a:t>sử dụng BAĐT </a:t>
            </a:r>
            <a:r>
              <a:rPr lang="en-US" sz="1100" b="0" kern="0">
                <a:solidFill>
                  <a:srgbClr val="FF0000"/>
                </a:solidFill>
              </a:rPr>
              <a:t>≥ 3 năm</a:t>
            </a:r>
          </a:p>
          <a:p>
            <a:r>
              <a:rPr lang="en-US" sz="1100" b="0" kern="0"/>
              <a:t>BV Ung Bướu Hà Nội: </a:t>
            </a:r>
            <a:r>
              <a:rPr lang="en-US" sz="1100" b="0" kern="0">
                <a:solidFill>
                  <a:srgbClr val="FF0000"/>
                </a:solidFill>
              </a:rPr>
              <a:t>700 giường </a:t>
            </a:r>
            <a:r>
              <a:rPr lang="en-US" sz="1050" b="0" kern="0">
                <a:solidFill>
                  <a:srgbClr val="FF0000"/>
                </a:solidFill>
                <a:sym typeface="Wingdings" panose="05000000000000000000" pitchFamily="2" charset="2"/>
              </a:rPr>
              <a:t> </a:t>
            </a:r>
            <a:r>
              <a:rPr lang="en-US" sz="1050" b="0" kern="0">
                <a:solidFill>
                  <a:srgbClr val="0000FF"/>
                </a:solidFill>
              </a:rPr>
              <a:t>sử dụng BAĐT </a:t>
            </a:r>
            <a:r>
              <a:rPr lang="en-US" sz="1050" b="0" kern="0">
                <a:solidFill>
                  <a:srgbClr val="FF0000"/>
                </a:solidFill>
              </a:rPr>
              <a:t>≥ 1 năm</a:t>
            </a:r>
            <a:endParaRPr lang="en-US" sz="1050" b="0" kern="0"/>
          </a:p>
          <a:p>
            <a:r>
              <a:rPr lang="en-US" sz="1200" b="0" kern="0"/>
              <a:t>BVĐK TTH Hà Tĩnh: </a:t>
            </a:r>
            <a:r>
              <a:rPr lang="en-US" sz="1200" b="0" kern="0">
                <a:solidFill>
                  <a:srgbClr val="FF0000"/>
                </a:solidFill>
              </a:rPr>
              <a:t>900 giường </a:t>
            </a:r>
            <a:r>
              <a:rPr lang="en-US" sz="1100" b="0" kern="0">
                <a:solidFill>
                  <a:srgbClr val="0000FF"/>
                </a:solidFill>
              </a:rPr>
              <a:t>(BV tư nhân có số giường lớn nhất VN, đang tăng lên ~1200 giường)</a:t>
            </a:r>
            <a:endParaRPr lang="en-US" sz="1100" b="0" kern="0"/>
          </a:p>
          <a:p>
            <a:endParaRPr lang="en-US" sz="1200" b="0" kern="0" dirty="0"/>
          </a:p>
        </p:txBody>
      </p:sp>
    </p:spTree>
    <p:extLst>
      <p:ext uri="{BB962C8B-B14F-4D97-AF65-F5344CB8AC3E}">
        <p14:creationId xmlns:p14="http://schemas.microsoft.com/office/powerpoint/2010/main" val="150673121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ppt_x"/>
                                          </p:val>
                                        </p:tav>
                                        <p:tav tm="100000">
                                          <p:val>
                                            <p:strVal val="#ppt_x"/>
                                          </p:val>
                                        </p:tav>
                                      </p:tavLst>
                                    </p:anim>
                                    <p:anim calcmode="lin" valueType="num">
                                      <p:cBhvr additive="base">
                                        <p:cTn id="4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build="p"/>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18D7F-94EB-1381-D3A4-5A6955EF94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2E6EE9-B9CB-A37E-4369-A726586DF573}"/>
              </a:ext>
            </a:extLst>
          </p:cNvPr>
          <p:cNvSpPr>
            <a:spLocks noGrp="1"/>
          </p:cNvSpPr>
          <p:nvPr>
            <p:ph type="title"/>
          </p:nvPr>
        </p:nvSpPr>
        <p:spPr/>
        <p:txBody>
          <a:bodyPr/>
          <a:lstStyle/>
          <a:p>
            <a:r>
              <a:rPr lang="en-US" sz="2000"/>
              <a:t>Mô hình Bệnh viện thông minh EHC</a:t>
            </a:r>
          </a:p>
        </p:txBody>
      </p:sp>
      <p:graphicFrame>
        <p:nvGraphicFramePr>
          <p:cNvPr id="5" name="Content Placeholder 4">
            <a:extLst>
              <a:ext uri="{FF2B5EF4-FFF2-40B4-BE49-F238E27FC236}">
                <a16:creationId xmlns:a16="http://schemas.microsoft.com/office/drawing/2014/main" id="{662D1323-391A-18B2-6E4B-1727DDBC2442}"/>
              </a:ext>
            </a:extLst>
          </p:cNvPr>
          <p:cNvGraphicFramePr>
            <a:graphicFrameLocks noGrp="1"/>
          </p:cNvGraphicFramePr>
          <p:nvPr>
            <p:ph idx="1"/>
            <p:extLst>
              <p:ext uri="{D42A27DB-BD31-4B8C-83A1-F6EECF244321}">
                <p14:modId xmlns:p14="http://schemas.microsoft.com/office/powerpoint/2010/main" val="805250640"/>
              </p:ext>
            </p:extLst>
          </p:nvPr>
        </p:nvGraphicFramePr>
        <p:xfrm>
          <a:off x="457200" y="1514186"/>
          <a:ext cx="8229600" cy="3544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6A19501-32CD-4E50-6B05-65EDDDC51929}"/>
              </a:ext>
            </a:extLst>
          </p:cNvPr>
          <p:cNvSpPr>
            <a:spLocks noGrp="1"/>
          </p:cNvSpPr>
          <p:nvPr>
            <p:ph type="sldNum" sz="quarter" idx="12"/>
          </p:nvPr>
        </p:nvSpPr>
        <p:spPr/>
        <p:txBody>
          <a:bodyPr/>
          <a:lstStyle/>
          <a:p>
            <a:fld id="{B39C0BE6-07DE-484D-BE63-BEC29DE26A51}" type="slidenum">
              <a:rPr lang="en-US" smtClean="0"/>
              <a:pPr/>
              <a:t>6</a:t>
            </a:fld>
            <a:endParaRPr lang="en-US"/>
          </a:p>
        </p:txBody>
      </p:sp>
      <p:sp>
        <p:nvSpPr>
          <p:cNvPr id="3" name="Rectangle 2">
            <a:extLst>
              <a:ext uri="{FF2B5EF4-FFF2-40B4-BE49-F238E27FC236}">
                <a16:creationId xmlns:a16="http://schemas.microsoft.com/office/drawing/2014/main" id="{96DE422B-35D6-561D-7DA1-4B9E1E099E43}"/>
              </a:ext>
            </a:extLst>
          </p:cNvPr>
          <p:cNvSpPr/>
          <p:nvPr/>
        </p:nvSpPr>
        <p:spPr>
          <a:xfrm>
            <a:off x="838200" y="4013886"/>
            <a:ext cx="4267200" cy="985836"/>
          </a:xfrm>
          <a:prstGeom prst="rect">
            <a:avLst/>
          </a:prstGeom>
          <a:solidFill>
            <a:srgbClr val="FFFF66"/>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buFont typeface="Wingdings" pitchFamily="2" charset="2"/>
              <a:buNone/>
            </a:pPr>
            <a:r>
              <a:rPr lang="en-US" sz="1400">
                <a:solidFill>
                  <a:srgbClr val="7030A0"/>
                </a:solidFill>
              </a:rPr>
              <a:t>BVTM: </a:t>
            </a:r>
            <a:r>
              <a:rPr lang="vi-VN" sz="1400">
                <a:solidFill>
                  <a:srgbClr val="7030A0"/>
                </a:solidFill>
              </a:rPr>
              <a:t>học hỏi từ Nhật/Hàn/Trung Quốc, nhập </a:t>
            </a:r>
            <a:r>
              <a:rPr lang="vi-VN" sz="1400" b="1">
                <a:solidFill>
                  <a:srgbClr val="7030A0"/>
                </a:solidFill>
              </a:rPr>
              <a:t>phần cứng </a:t>
            </a:r>
            <a:r>
              <a:rPr lang="vi-VN" sz="1400">
                <a:solidFill>
                  <a:srgbClr val="7030A0"/>
                </a:solidFill>
              </a:rPr>
              <a:t>của Trung Quốc và </a:t>
            </a:r>
            <a:r>
              <a:rPr lang="vi-VN" sz="1400" b="1">
                <a:solidFill>
                  <a:srgbClr val="FF0000"/>
                </a:solidFill>
              </a:rPr>
              <a:t>tự xây dựng phần mềm </a:t>
            </a:r>
            <a:r>
              <a:rPr lang="vi-VN" sz="1400">
                <a:solidFill>
                  <a:srgbClr val="7030A0"/>
                </a:solidFill>
              </a:rPr>
              <a:t>điều khiển/tích hợp</a:t>
            </a:r>
            <a:endParaRPr lang="en-US" sz="1400" b="1">
              <a:solidFill>
                <a:srgbClr val="0066FF"/>
              </a:solidFill>
            </a:endParaRPr>
          </a:p>
        </p:txBody>
      </p:sp>
      <p:sp>
        <p:nvSpPr>
          <p:cNvPr id="6" name="Callout: Down Arrow 5">
            <a:extLst>
              <a:ext uri="{FF2B5EF4-FFF2-40B4-BE49-F238E27FC236}">
                <a16:creationId xmlns:a16="http://schemas.microsoft.com/office/drawing/2014/main" id="{DA0C6F54-3150-C5ED-51C3-78217C15B66A}"/>
              </a:ext>
            </a:extLst>
          </p:cNvPr>
          <p:cNvSpPr/>
          <p:nvPr/>
        </p:nvSpPr>
        <p:spPr>
          <a:xfrm>
            <a:off x="457200" y="895350"/>
            <a:ext cx="8229600" cy="601988"/>
          </a:xfrm>
          <a:prstGeom prst="downArrowCallout">
            <a:avLst>
              <a:gd name="adj1" fmla="val 34394"/>
              <a:gd name="adj2" fmla="val 36150"/>
              <a:gd name="adj3" fmla="val 16317"/>
              <a:gd name="adj4" fmla="val 71146"/>
            </a:avLst>
          </a:prstGeom>
          <a:solidFill>
            <a:schemeClr val="accent3">
              <a:lumMod val="95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rPr>
              <a:t>Bệnh án điện tử </a:t>
            </a:r>
            <a:br>
              <a:rPr lang="en-US" sz="1600" b="1">
                <a:solidFill>
                  <a:srgbClr val="0070C0"/>
                </a:solidFill>
              </a:rPr>
            </a:br>
            <a:r>
              <a:rPr lang="en-US" sz="1200">
                <a:solidFill>
                  <a:srgbClr val="0070C0"/>
                </a:solidFill>
              </a:rPr>
              <a:t>(</a:t>
            </a:r>
            <a:r>
              <a:rPr lang="en-US" sz="1200">
                <a:solidFill>
                  <a:srgbClr val="C00000"/>
                </a:solidFill>
              </a:rPr>
              <a:t>zero waiting - paperless – cashless</a:t>
            </a:r>
            <a:r>
              <a:rPr lang="en-US" sz="1200">
                <a:solidFill>
                  <a:srgbClr val="0070C0"/>
                </a:solidFill>
              </a:rPr>
              <a:t>)</a:t>
            </a:r>
          </a:p>
        </p:txBody>
      </p:sp>
    </p:spTree>
    <p:extLst>
      <p:ext uri="{BB962C8B-B14F-4D97-AF65-F5344CB8AC3E}">
        <p14:creationId xmlns:p14="http://schemas.microsoft.com/office/powerpoint/2010/main" val="105063996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graphicEl>
                                              <a:dgm id="{66180C73-64F3-4B1D-9F97-734B16C74464}"/>
                                            </p:graphicEl>
                                          </p:spTgt>
                                        </p:tgtEl>
                                        <p:attrNameLst>
                                          <p:attrName>style.visibility</p:attrName>
                                        </p:attrNameLst>
                                      </p:cBhvr>
                                      <p:to>
                                        <p:strVal val="visible"/>
                                      </p:to>
                                    </p:set>
                                    <p:anim calcmode="lin" valueType="num">
                                      <p:cBhvr additive="base">
                                        <p:cTn id="12" dur="500" fill="hold"/>
                                        <p:tgtEl>
                                          <p:spTgt spid="5">
                                            <p:graphicEl>
                                              <a:dgm id="{66180C73-64F3-4B1D-9F97-734B16C74464}"/>
                                            </p:graphic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graphicEl>
                                              <a:dgm id="{66180C73-64F3-4B1D-9F97-734B16C74464}"/>
                                            </p:graphic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graphicEl>
                                              <a:dgm id="{0C79CC71-B1D0-487F-8B33-F72C738CBAF8}"/>
                                            </p:graphicEl>
                                          </p:spTgt>
                                        </p:tgtEl>
                                        <p:attrNameLst>
                                          <p:attrName>style.visibility</p:attrName>
                                        </p:attrNameLst>
                                      </p:cBhvr>
                                      <p:to>
                                        <p:strVal val="visible"/>
                                      </p:to>
                                    </p:set>
                                    <p:anim calcmode="lin" valueType="num">
                                      <p:cBhvr additive="base">
                                        <p:cTn id="18" dur="500" fill="hold"/>
                                        <p:tgtEl>
                                          <p:spTgt spid="5">
                                            <p:graphicEl>
                                              <a:dgm id="{0C79CC71-B1D0-487F-8B33-F72C738CBAF8}"/>
                                            </p:graphic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graphicEl>
                                              <a:dgm id="{0C79CC71-B1D0-487F-8B33-F72C738CBAF8}"/>
                                            </p:graphic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graphicEl>
                                              <a:dgm id="{B4774BC2-3DF0-4C96-A5F7-B731EA743A2A}"/>
                                            </p:graphicEl>
                                          </p:spTgt>
                                        </p:tgtEl>
                                        <p:attrNameLst>
                                          <p:attrName>style.visibility</p:attrName>
                                        </p:attrNameLst>
                                      </p:cBhvr>
                                      <p:to>
                                        <p:strVal val="visible"/>
                                      </p:to>
                                    </p:set>
                                    <p:anim calcmode="lin" valueType="num">
                                      <p:cBhvr additive="base">
                                        <p:cTn id="24" dur="500" fill="hold"/>
                                        <p:tgtEl>
                                          <p:spTgt spid="5">
                                            <p:graphicEl>
                                              <a:dgm id="{B4774BC2-3DF0-4C96-A5F7-B731EA743A2A}"/>
                                            </p:graphic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graphicEl>
                                              <a:dgm id="{B4774BC2-3DF0-4C96-A5F7-B731EA743A2A}"/>
                                            </p:graphic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graphicEl>
                                              <a:dgm id="{325F92C1-A722-4495-889B-76F8F754C757}"/>
                                            </p:graphicEl>
                                          </p:spTgt>
                                        </p:tgtEl>
                                        <p:attrNameLst>
                                          <p:attrName>style.visibility</p:attrName>
                                        </p:attrNameLst>
                                      </p:cBhvr>
                                      <p:to>
                                        <p:strVal val="visible"/>
                                      </p:to>
                                    </p:set>
                                    <p:anim calcmode="lin" valueType="num">
                                      <p:cBhvr additive="base">
                                        <p:cTn id="30" dur="500" fill="hold"/>
                                        <p:tgtEl>
                                          <p:spTgt spid="5">
                                            <p:graphicEl>
                                              <a:dgm id="{325F92C1-A722-4495-889B-76F8F754C757}"/>
                                            </p:graphic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graphicEl>
                                              <a:dgm id="{325F92C1-A722-4495-889B-76F8F754C757}"/>
                                            </p:graphic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graphicEl>
                                              <a:dgm id="{6CBD5BFB-B6CE-4FA4-B6F3-0596EBDD2736}"/>
                                            </p:graphicEl>
                                          </p:spTgt>
                                        </p:tgtEl>
                                        <p:attrNameLst>
                                          <p:attrName>style.visibility</p:attrName>
                                        </p:attrNameLst>
                                      </p:cBhvr>
                                      <p:to>
                                        <p:strVal val="visible"/>
                                      </p:to>
                                    </p:set>
                                    <p:anim calcmode="lin" valueType="num">
                                      <p:cBhvr additive="base">
                                        <p:cTn id="36" dur="500" fill="hold"/>
                                        <p:tgtEl>
                                          <p:spTgt spid="5">
                                            <p:graphicEl>
                                              <a:dgm id="{6CBD5BFB-B6CE-4FA4-B6F3-0596EBDD2736}"/>
                                            </p:graphic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graphicEl>
                                              <a:dgm id="{6CBD5BFB-B6CE-4FA4-B6F3-0596EBDD2736}"/>
                                            </p:graphic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graphicEl>
                                              <a:dgm id="{4B363FC9-D4BB-49FC-9516-11CD5BD2FB60}"/>
                                            </p:graphicEl>
                                          </p:spTgt>
                                        </p:tgtEl>
                                        <p:attrNameLst>
                                          <p:attrName>style.visibility</p:attrName>
                                        </p:attrNameLst>
                                      </p:cBhvr>
                                      <p:to>
                                        <p:strVal val="visible"/>
                                      </p:to>
                                    </p:set>
                                    <p:anim calcmode="lin" valueType="num">
                                      <p:cBhvr additive="base">
                                        <p:cTn id="42" dur="500" fill="hold"/>
                                        <p:tgtEl>
                                          <p:spTgt spid="5">
                                            <p:graphicEl>
                                              <a:dgm id="{4B363FC9-D4BB-49FC-9516-11CD5BD2FB60}"/>
                                            </p:graphic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graphicEl>
                                              <a:dgm id="{4B363FC9-D4BB-49FC-9516-11CD5BD2FB60}"/>
                                            </p:graphic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barn(outVertical)">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3"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7098F-FF61-ABA8-C4A9-E9F77786FADE}"/>
            </a:ext>
          </a:extLst>
        </p:cNvPr>
        <p:cNvGrpSpPr/>
        <p:nvPr/>
      </p:nvGrpSpPr>
      <p:grpSpPr>
        <a:xfrm>
          <a:off x="0" y="0"/>
          <a:ext cx="0" cy="0"/>
          <a:chOff x="0" y="0"/>
          <a:chExt cx="0" cy="0"/>
        </a:xfrm>
      </p:grpSpPr>
      <p:sp>
        <p:nvSpPr>
          <p:cNvPr id="14" name="Callout: Down Arrow 13">
            <a:extLst>
              <a:ext uri="{FF2B5EF4-FFF2-40B4-BE49-F238E27FC236}">
                <a16:creationId xmlns:a16="http://schemas.microsoft.com/office/drawing/2014/main" id="{6A164CCC-3703-FAC3-DFF3-F36800C9DA06}"/>
              </a:ext>
            </a:extLst>
          </p:cNvPr>
          <p:cNvSpPr/>
          <p:nvPr/>
        </p:nvSpPr>
        <p:spPr>
          <a:xfrm>
            <a:off x="152400" y="984410"/>
            <a:ext cx="2895600" cy="2577940"/>
          </a:xfrm>
          <a:prstGeom prst="downArrowCallout">
            <a:avLst>
              <a:gd name="adj1" fmla="val 34394"/>
              <a:gd name="adj2" fmla="val 30111"/>
              <a:gd name="adj3" fmla="val 16317"/>
              <a:gd name="adj4" fmla="val 76961"/>
            </a:avLst>
          </a:prstGeom>
          <a:solidFill>
            <a:schemeClr val="accent3">
              <a:lumMod val="95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81A5FB-CE1B-4A54-86BF-B930C4A6972D}"/>
              </a:ext>
            </a:extLst>
          </p:cNvPr>
          <p:cNvSpPr>
            <a:spLocks noGrp="1"/>
          </p:cNvSpPr>
          <p:nvPr>
            <p:ph type="title"/>
          </p:nvPr>
        </p:nvSpPr>
        <p:spPr/>
        <p:txBody>
          <a:bodyPr/>
          <a:lstStyle/>
          <a:p>
            <a:r>
              <a:rPr lang="en-US" sz="1600"/>
              <a:t>MỤC TIÊU BAĐT: Trải nghiệm bệnh nhân</a:t>
            </a:r>
            <a:endParaRPr lang="en-US" sz="1600" dirty="0"/>
          </a:p>
        </p:txBody>
      </p:sp>
      <p:sp>
        <p:nvSpPr>
          <p:cNvPr id="11" name="Content Placeholder 2">
            <a:extLst>
              <a:ext uri="{FF2B5EF4-FFF2-40B4-BE49-F238E27FC236}">
                <a16:creationId xmlns:a16="http://schemas.microsoft.com/office/drawing/2014/main" id="{8190B000-1EB4-1EA0-D87C-1EF4E5F8F82D}"/>
              </a:ext>
            </a:extLst>
          </p:cNvPr>
          <p:cNvSpPr>
            <a:spLocks noGrp="1"/>
          </p:cNvSpPr>
          <p:nvPr>
            <p:ph idx="1"/>
          </p:nvPr>
        </p:nvSpPr>
        <p:spPr>
          <a:xfrm>
            <a:off x="152400" y="984410"/>
            <a:ext cx="2895600" cy="2133600"/>
          </a:xfrm>
        </p:spPr>
        <p:txBody>
          <a:bodyPr/>
          <a:lstStyle/>
          <a:p>
            <a:pPr marL="0" indent="0">
              <a:buNone/>
            </a:pPr>
            <a:r>
              <a:rPr lang="en-US" sz="1400" b="0"/>
              <a:t>50%-90% BN đăng ký khám bệnh không qua tiếp đón</a:t>
            </a:r>
            <a:endParaRPr lang="en-US" sz="1400" b="0">
              <a:solidFill>
                <a:srgbClr val="0066FF"/>
              </a:solidFill>
            </a:endParaRPr>
          </a:p>
          <a:p>
            <a:pPr marL="182880" indent="-182880"/>
            <a:r>
              <a:rPr lang="en-US" sz="1200" b="0"/>
              <a:t>Đ</a:t>
            </a:r>
            <a:r>
              <a:rPr lang="vi-VN" sz="1200" b="0"/>
              <a:t>ặt lịch online qua </a:t>
            </a:r>
            <a:r>
              <a:rPr lang="vi-VN" sz="1200"/>
              <a:t>web/app </a:t>
            </a:r>
            <a:r>
              <a:rPr lang="vi-VN" sz="1200" b="0"/>
              <a:t>--&gt; được cấp STT/giờ dự kiến --&gt; </a:t>
            </a:r>
            <a:r>
              <a:rPr lang="vi-VN" sz="1200" b="0">
                <a:solidFill>
                  <a:srgbClr val="0066FF"/>
                </a:solidFill>
              </a:rPr>
              <a:t>vào thẳng phòng khám</a:t>
            </a:r>
            <a:r>
              <a:rPr lang="vi-VN" sz="1200" b="0"/>
              <a:t>. BN chỉ phải đến trước </a:t>
            </a:r>
            <a:r>
              <a:rPr lang="vi-VN" sz="1200" b="0">
                <a:solidFill>
                  <a:srgbClr val="FF0000"/>
                </a:solidFill>
              </a:rPr>
              <a:t>10p.</a:t>
            </a:r>
            <a:endParaRPr lang="en-US" sz="1200" b="0">
              <a:solidFill>
                <a:srgbClr val="FF0000"/>
              </a:solidFill>
            </a:endParaRPr>
          </a:p>
          <a:p>
            <a:pPr marL="182880" indent="-182880"/>
            <a:r>
              <a:rPr lang="en-US" sz="1200" b="0"/>
              <a:t>BN tự đăng ký khám quá </a:t>
            </a:r>
            <a:r>
              <a:rPr lang="en-US" sz="1200"/>
              <a:t>kiosk</a:t>
            </a:r>
            <a:r>
              <a:rPr lang="en-US" sz="1200" b="0"/>
              <a:t> </a:t>
            </a:r>
            <a:r>
              <a:rPr lang="en-US" sz="1200" b="0">
                <a:solidFill>
                  <a:srgbClr val="0066FF"/>
                </a:solidFill>
              </a:rPr>
              <a:t>20s/bệnh nhân</a:t>
            </a:r>
            <a:r>
              <a:rPr lang="en-US" sz="1200" b="0"/>
              <a:t>. Bắt buộc 100% BN mãn tính theo luồng này</a:t>
            </a:r>
            <a:endParaRPr lang="en-US" sz="1200" b="0">
              <a:solidFill>
                <a:srgbClr val="0066FF"/>
              </a:solidFill>
            </a:endParaRPr>
          </a:p>
        </p:txBody>
      </p:sp>
      <p:sp>
        <p:nvSpPr>
          <p:cNvPr id="15" name="Rounded Rectangle 8">
            <a:extLst>
              <a:ext uri="{FF2B5EF4-FFF2-40B4-BE49-F238E27FC236}">
                <a16:creationId xmlns:a16="http://schemas.microsoft.com/office/drawing/2014/main" id="{42D46728-7627-1B70-50A8-903E02A703E0}"/>
              </a:ext>
            </a:extLst>
          </p:cNvPr>
          <p:cNvSpPr/>
          <p:nvPr/>
        </p:nvSpPr>
        <p:spPr>
          <a:xfrm>
            <a:off x="762000" y="3583974"/>
            <a:ext cx="1676398" cy="371858"/>
          </a:xfrm>
          <a:prstGeom prst="roundRect">
            <a:avLst/>
          </a:prstGeom>
          <a:solidFill>
            <a:schemeClr val="accent1">
              <a:lumMod val="20000"/>
              <a:lumOff val="80000"/>
            </a:schemeClr>
          </a:solidFill>
          <a:ln>
            <a:solidFill>
              <a:srgbClr val="00602B"/>
            </a:solidFill>
          </a:ln>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en-US" sz="1400" b="1">
                <a:solidFill>
                  <a:srgbClr val="006600"/>
                </a:solidFill>
              </a:rPr>
              <a:t>Zero-waiting</a:t>
            </a:r>
            <a:endParaRPr lang="en-US" sz="1400" dirty="0">
              <a:solidFill>
                <a:srgbClr val="006600"/>
              </a:solidFill>
            </a:endParaRPr>
          </a:p>
        </p:txBody>
      </p:sp>
      <p:sp>
        <p:nvSpPr>
          <p:cNvPr id="5" name="Rounded Rectangle 8">
            <a:extLst>
              <a:ext uri="{FF2B5EF4-FFF2-40B4-BE49-F238E27FC236}">
                <a16:creationId xmlns:a16="http://schemas.microsoft.com/office/drawing/2014/main" id="{11AA2993-F034-14D6-3047-E5CE2F9264F2}"/>
              </a:ext>
            </a:extLst>
          </p:cNvPr>
          <p:cNvSpPr/>
          <p:nvPr/>
        </p:nvSpPr>
        <p:spPr>
          <a:xfrm>
            <a:off x="3772689" y="3579576"/>
            <a:ext cx="1676398" cy="371858"/>
          </a:xfrm>
          <a:prstGeom prst="roundRect">
            <a:avLst/>
          </a:prstGeom>
          <a:solidFill>
            <a:schemeClr val="accent1">
              <a:lumMod val="20000"/>
              <a:lumOff val="80000"/>
            </a:schemeClr>
          </a:solidFill>
          <a:ln>
            <a:solidFill>
              <a:srgbClr val="00602B"/>
            </a:solidFill>
          </a:ln>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en-US" sz="1400" b="1">
                <a:solidFill>
                  <a:srgbClr val="006600"/>
                </a:solidFill>
              </a:rPr>
              <a:t>Cashless</a:t>
            </a:r>
            <a:endParaRPr lang="en-US" sz="1400" dirty="0">
              <a:solidFill>
                <a:srgbClr val="006600"/>
              </a:solidFill>
            </a:endParaRPr>
          </a:p>
        </p:txBody>
      </p:sp>
      <p:sp>
        <p:nvSpPr>
          <p:cNvPr id="6" name="Rounded Rectangle 8">
            <a:extLst>
              <a:ext uri="{FF2B5EF4-FFF2-40B4-BE49-F238E27FC236}">
                <a16:creationId xmlns:a16="http://schemas.microsoft.com/office/drawing/2014/main" id="{D13C0F34-C215-00EA-36F0-8A113F87FE37}"/>
              </a:ext>
            </a:extLst>
          </p:cNvPr>
          <p:cNvSpPr/>
          <p:nvPr/>
        </p:nvSpPr>
        <p:spPr>
          <a:xfrm>
            <a:off x="6770766" y="3579576"/>
            <a:ext cx="1676398" cy="371858"/>
          </a:xfrm>
          <a:prstGeom prst="roundRect">
            <a:avLst/>
          </a:prstGeom>
          <a:solidFill>
            <a:schemeClr val="accent1">
              <a:lumMod val="20000"/>
              <a:lumOff val="80000"/>
            </a:schemeClr>
          </a:solidFill>
          <a:ln>
            <a:solidFill>
              <a:srgbClr val="00602B"/>
            </a:solidFill>
          </a:ln>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en-US" sz="1400" b="1">
                <a:solidFill>
                  <a:srgbClr val="006600"/>
                </a:solidFill>
              </a:rPr>
              <a:t>Paperless</a:t>
            </a:r>
            <a:endParaRPr lang="en-US" sz="1400" dirty="0">
              <a:solidFill>
                <a:srgbClr val="006600"/>
              </a:solidFill>
            </a:endParaRPr>
          </a:p>
        </p:txBody>
      </p:sp>
      <p:sp>
        <p:nvSpPr>
          <p:cNvPr id="12" name="Callout: Down Arrow 11">
            <a:extLst>
              <a:ext uri="{FF2B5EF4-FFF2-40B4-BE49-F238E27FC236}">
                <a16:creationId xmlns:a16="http://schemas.microsoft.com/office/drawing/2014/main" id="{B38CB1DE-30F3-3F8E-49E6-D03E51BA7579}"/>
              </a:ext>
            </a:extLst>
          </p:cNvPr>
          <p:cNvSpPr/>
          <p:nvPr/>
        </p:nvSpPr>
        <p:spPr>
          <a:xfrm>
            <a:off x="3163088" y="980074"/>
            <a:ext cx="2895600" cy="2577940"/>
          </a:xfrm>
          <a:prstGeom prst="downArrowCallout">
            <a:avLst>
              <a:gd name="adj1" fmla="val 34394"/>
              <a:gd name="adj2" fmla="val 30558"/>
              <a:gd name="adj3" fmla="val 16317"/>
              <a:gd name="adj4" fmla="val 76961"/>
            </a:avLst>
          </a:prstGeom>
          <a:solidFill>
            <a:schemeClr val="accent3">
              <a:lumMod val="95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97FA76D4-6304-6B1E-7CC0-15D0889C0E6B}"/>
              </a:ext>
            </a:extLst>
          </p:cNvPr>
          <p:cNvSpPr txBox="1">
            <a:spLocks/>
          </p:cNvSpPr>
          <p:nvPr/>
        </p:nvSpPr>
        <p:spPr bwMode="auto">
          <a:xfrm>
            <a:off x="3200400" y="1001636"/>
            <a:ext cx="2895600" cy="2133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hlink"/>
              </a:buClr>
              <a:buFont typeface="Wingdings" pitchFamily="2" charset="2"/>
              <a:buChar char="v"/>
              <a:defRPr sz="2800" b="1">
                <a:solidFill>
                  <a:schemeClr val="tx2"/>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pitchFamily="34"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pitchFamily="34" charset="0"/>
              </a:defRPr>
            </a:lvl3pPr>
            <a:lvl4pPr marL="1600200" indent="-228600" algn="l" rtl="0" eaLnBrk="1" fontAlgn="base" hangingPunct="1">
              <a:spcBef>
                <a:spcPct val="20000"/>
              </a:spcBef>
              <a:spcAft>
                <a:spcPct val="0"/>
              </a:spcAft>
              <a:buChar char="–"/>
              <a:defRPr sz="2000">
                <a:solidFill>
                  <a:schemeClr val="tx1"/>
                </a:solidFill>
                <a:latin typeface="Arial" pitchFamily="34" charset="0"/>
              </a:defRPr>
            </a:lvl4pPr>
            <a:lvl5pPr marL="2057400" indent="-228600" algn="l" rtl="0" eaLnBrk="1" fontAlgn="base" hangingPunct="1">
              <a:spcBef>
                <a:spcPct val="20000"/>
              </a:spcBef>
              <a:spcAft>
                <a:spcPct val="0"/>
              </a:spcAft>
              <a:buChar char="»"/>
              <a:defRPr sz="2000">
                <a:solidFill>
                  <a:schemeClr val="tx1"/>
                </a:solidFill>
                <a:latin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Arial" pitchFamily="34" charset="0"/>
              </a:defRPr>
            </a:lvl6pPr>
            <a:lvl7pPr marL="2971800" indent="-228600" algn="l" rtl="0" eaLnBrk="1" fontAlgn="base" hangingPunct="1">
              <a:spcBef>
                <a:spcPct val="20000"/>
              </a:spcBef>
              <a:spcAft>
                <a:spcPct val="0"/>
              </a:spcAft>
              <a:buChar char="»"/>
              <a:defRPr sz="2000">
                <a:solidFill>
                  <a:schemeClr val="tx1"/>
                </a:solidFill>
                <a:latin typeface="Arial" pitchFamily="34" charset="0"/>
              </a:defRPr>
            </a:lvl7pPr>
            <a:lvl8pPr marL="3429000" indent="-228600" algn="l" rtl="0" eaLnBrk="1" fontAlgn="base" hangingPunct="1">
              <a:spcBef>
                <a:spcPct val="20000"/>
              </a:spcBef>
              <a:spcAft>
                <a:spcPct val="0"/>
              </a:spcAft>
              <a:buChar char="»"/>
              <a:defRPr sz="2000">
                <a:solidFill>
                  <a:schemeClr val="tx1"/>
                </a:solidFill>
                <a:latin typeface="Arial" pitchFamily="34" charset="0"/>
              </a:defRPr>
            </a:lvl8pPr>
            <a:lvl9pPr marL="3886200" indent="-228600" algn="l" rtl="0" eaLnBrk="1" fontAlgn="base" hangingPunct="1">
              <a:spcBef>
                <a:spcPct val="20000"/>
              </a:spcBef>
              <a:spcAft>
                <a:spcPct val="0"/>
              </a:spcAft>
              <a:buChar char="»"/>
              <a:defRPr sz="2000">
                <a:solidFill>
                  <a:schemeClr val="tx1"/>
                </a:solidFill>
                <a:latin typeface="Arial" pitchFamily="34" charset="0"/>
              </a:defRPr>
            </a:lvl9pPr>
          </a:lstStyle>
          <a:p>
            <a:pPr marL="0" indent="0">
              <a:buNone/>
            </a:pPr>
            <a:r>
              <a:rPr lang="en-US" sz="1400" b="0" kern="0"/>
              <a:t>Hoàn toàn không dùng tiền mặt/không gặp kế toán</a:t>
            </a:r>
            <a:endParaRPr lang="en-US" sz="1200" b="0" kern="0">
              <a:solidFill>
                <a:srgbClr val="FF0000"/>
              </a:solidFill>
            </a:endParaRPr>
          </a:p>
          <a:p>
            <a:pPr marL="182880" indent="-182880"/>
            <a:r>
              <a:rPr lang="en-US" sz="1200" b="0" kern="0"/>
              <a:t>Thanh</a:t>
            </a:r>
            <a:r>
              <a:rPr lang="en-US" sz="1200" b="0"/>
              <a:t> toán bằng </a:t>
            </a:r>
            <a:r>
              <a:rPr lang="en-US" sz="1200">
                <a:solidFill>
                  <a:srgbClr val="0066FF"/>
                </a:solidFill>
              </a:rPr>
              <a:t>QR động </a:t>
            </a:r>
            <a:r>
              <a:rPr lang="en-US" sz="1200" b="0"/>
              <a:t>tại tất cả các khâu tiếp đón, khám, thuốc, tạm ứng nội trú</a:t>
            </a:r>
          </a:p>
          <a:p>
            <a:pPr marL="182880" indent="-182880"/>
            <a:r>
              <a:rPr lang="en-US" sz="1200" b="0">
                <a:solidFill>
                  <a:srgbClr val="0066FF"/>
                </a:solidFill>
              </a:rPr>
              <a:t>Hoàn tiền tự động</a:t>
            </a:r>
            <a:r>
              <a:rPr lang="en-US" sz="1200" b="0"/>
              <a:t> qua tài khoản BN khi ra viện</a:t>
            </a:r>
            <a:endParaRPr lang="en-US" sz="1200" b="0" kern="0">
              <a:solidFill>
                <a:srgbClr val="0066FF"/>
              </a:solidFill>
            </a:endParaRPr>
          </a:p>
        </p:txBody>
      </p:sp>
      <p:sp>
        <p:nvSpPr>
          <p:cNvPr id="19" name="Callout: Down Arrow 18">
            <a:extLst>
              <a:ext uri="{FF2B5EF4-FFF2-40B4-BE49-F238E27FC236}">
                <a16:creationId xmlns:a16="http://schemas.microsoft.com/office/drawing/2014/main" id="{49422306-20AA-8755-4EDC-9126177EED9C}"/>
              </a:ext>
            </a:extLst>
          </p:cNvPr>
          <p:cNvSpPr/>
          <p:nvPr/>
        </p:nvSpPr>
        <p:spPr>
          <a:xfrm>
            <a:off x="6162741" y="971550"/>
            <a:ext cx="2895600" cy="2586464"/>
          </a:xfrm>
          <a:prstGeom prst="downArrowCallout">
            <a:avLst>
              <a:gd name="adj1" fmla="val 34394"/>
              <a:gd name="adj2" fmla="val 30558"/>
              <a:gd name="adj3" fmla="val 16317"/>
              <a:gd name="adj4" fmla="val 76961"/>
            </a:avLst>
          </a:prstGeom>
          <a:solidFill>
            <a:schemeClr val="accent3">
              <a:lumMod val="95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CFCEE06B-3EE7-A8E8-F767-A68348BE5F90}"/>
              </a:ext>
            </a:extLst>
          </p:cNvPr>
          <p:cNvSpPr txBox="1">
            <a:spLocks/>
          </p:cNvSpPr>
          <p:nvPr/>
        </p:nvSpPr>
        <p:spPr bwMode="auto">
          <a:xfrm>
            <a:off x="6200053" y="993112"/>
            <a:ext cx="2895600" cy="2133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hlink"/>
              </a:buClr>
              <a:buFont typeface="Wingdings" pitchFamily="2" charset="2"/>
              <a:buChar char="v"/>
              <a:defRPr sz="2800" b="1">
                <a:solidFill>
                  <a:schemeClr val="tx2"/>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pitchFamily="34"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pitchFamily="34" charset="0"/>
              </a:defRPr>
            </a:lvl3pPr>
            <a:lvl4pPr marL="1600200" indent="-228600" algn="l" rtl="0" eaLnBrk="1" fontAlgn="base" hangingPunct="1">
              <a:spcBef>
                <a:spcPct val="20000"/>
              </a:spcBef>
              <a:spcAft>
                <a:spcPct val="0"/>
              </a:spcAft>
              <a:buChar char="–"/>
              <a:defRPr sz="2000">
                <a:solidFill>
                  <a:schemeClr val="tx1"/>
                </a:solidFill>
                <a:latin typeface="Arial" pitchFamily="34" charset="0"/>
              </a:defRPr>
            </a:lvl4pPr>
            <a:lvl5pPr marL="2057400" indent="-228600" algn="l" rtl="0" eaLnBrk="1" fontAlgn="base" hangingPunct="1">
              <a:spcBef>
                <a:spcPct val="20000"/>
              </a:spcBef>
              <a:spcAft>
                <a:spcPct val="0"/>
              </a:spcAft>
              <a:buChar char="»"/>
              <a:defRPr sz="2000">
                <a:solidFill>
                  <a:schemeClr val="tx1"/>
                </a:solidFill>
                <a:latin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Arial" pitchFamily="34" charset="0"/>
              </a:defRPr>
            </a:lvl6pPr>
            <a:lvl7pPr marL="2971800" indent="-228600" algn="l" rtl="0" eaLnBrk="1" fontAlgn="base" hangingPunct="1">
              <a:spcBef>
                <a:spcPct val="20000"/>
              </a:spcBef>
              <a:spcAft>
                <a:spcPct val="0"/>
              </a:spcAft>
              <a:buChar char="»"/>
              <a:defRPr sz="2000">
                <a:solidFill>
                  <a:schemeClr val="tx1"/>
                </a:solidFill>
                <a:latin typeface="Arial" pitchFamily="34" charset="0"/>
              </a:defRPr>
            </a:lvl7pPr>
            <a:lvl8pPr marL="3429000" indent="-228600" algn="l" rtl="0" eaLnBrk="1" fontAlgn="base" hangingPunct="1">
              <a:spcBef>
                <a:spcPct val="20000"/>
              </a:spcBef>
              <a:spcAft>
                <a:spcPct val="0"/>
              </a:spcAft>
              <a:buChar char="»"/>
              <a:defRPr sz="2000">
                <a:solidFill>
                  <a:schemeClr val="tx1"/>
                </a:solidFill>
                <a:latin typeface="Arial" pitchFamily="34" charset="0"/>
              </a:defRPr>
            </a:lvl8pPr>
            <a:lvl9pPr marL="3886200" indent="-228600" algn="l" rtl="0" eaLnBrk="1" fontAlgn="base" hangingPunct="1">
              <a:spcBef>
                <a:spcPct val="20000"/>
              </a:spcBef>
              <a:spcAft>
                <a:spcPct val="0"/>
              </a:spcAft>
              <a:buChar char="»"/>
              <a:defRPr sz="2000">
                <a:solidFill>
                  <a:schemeClr val="tx1"/>
                </a:solidFill>
                <a:latin typeface="Arial" pitchFamily="34" charset="0"/>
              </a:defRPr>
            </a:lvl9pPr>
          </a:lstStyle>
          <a:p>
            <a:pPr marL="0" indent="0">
              <a:buNone/>
            </a:pPr>
            <a:r>
              <a:rPr lang="en-US" sz="1400" b="0"/>
              <a:t>Ra viện được về thẳng, nhận hồ sơ ra viện qua app/mail</a:t>
            </a:r>
            <a:endParaRPr lang="en-US" sz="1200" b="0" kern="0">
              <a:solidFill>
                <a:srgbClr val="FF0000"/>
              </a:solidFill>
            </a:endParaRPr>
          </a:p>
          <a:p>
            <a:pPr marL="182880" indent="-182880"/>
            <a:r>
              <a:rPr lang="en-US" sz="1200" b="0" kern="0"/>
              <a:t>Giấy ra viện ký số</a:t>
            </a:r>
          </a:p>
          <a:p>
            <a:pPr marL="182880" indent="-182880"/>
            <a:r>
              <a:rPr lang="en-US" sz="1200" b="0" kern="0"/>
              <a:t>Tóm tắt HSBA ký số</a:t>
            </a:r>
          </a:p>
          <a:p>
            <a:pPr marL="182880" indent="-182880"/>
            <a:r>
              <a:rPr lang="en-US" sz="1200" b="0" kern="0"/>
              <a:t>Bảng kê ký số</a:t>
            </a:r>
          </a:p>
          <a:p>
            <a:pPr marL="182880" indent="-182880"/>
            <a:r>
              <a:rPr lang="en-US" sz="1200" b="0" kern="0"/>
              <a:t>Hóa đơn VAT</a:t>
            </a:r>
          </a:p>
          <a:p>
            <a:pPr marL="0" indent="0">
              <a:buNone/>
            </a:pPr>
            <a:r>
              <a:rPr lang="en-US" sz="1200" b="0"/>
              <a:t>Ký số/ký điện tử nhanh chóng bằng app/vân tay/CCCD</a:t>
            </a:r>
            <a:endParaRPr lang="en-US" sz="1100" b="0" kern="0"/>
          </a:p>
          <a:p>
            <a:pPr marL="0" indent="0">
              <a:buNone/>
            </a:pPr>
            <a:endParaRPr lang="en-US" sz="1200" b="0" kern="0">
              <a:solidFill>
                <a:srgbClr val="0066FF"/>
              </a:solidFill>
            </a:endParaRPr>
          </a:p>
        </p:txBody>
      </p:sp>
      <p:sp>
        <p:nvSpPr>
          <p:cNvPr id="22" name="Rounded Rectangle 8">
            <a:extLst>
              <a:ext uri="{FF2B5EF4-FFF2-40B4-BE49-F238E27FC236}">
                <a16:creationId xmlns:a16="http://schemas.microsoft.com/office/drawing/2014/main" id="{2C0EE392-67CC-669B-5277-56C216B7C23C}"/>
              </a:ext>
            </a:extLst>
          </p:cNvPr>
          <p:cNvSpPr/>
          <p:nvPr/>
        </p:nvSpPr>
        <p:spPr>
          <a:xfrm>
            <a:off x="1858492" y="4095750"/>
            <a:ext cx="2401088" cy="371858"/>
          </a:xfrm>
          <a:prstGeom prst="roundRect">
            <a:avLst/>
          </a:prstGeom>
          <a:solidFill>
            <a:schemeClr val="tx2">
              <a:lumMod val="20000"/>
              <a:lumOff val="80000"/>
            </a:schemeClr>
          </a:solidFill>
          <a:ln>
            <a:solidFill>
              <a:srgbClr val="00602B"/>
            </a:solidFill>
          </a:ln>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en-US" sz="1400" b="1">
                <a:solidFill>
                  <a:srgbClr val="0070C0"/>
                </a:solidFill>
              </a:rPr>
              <a:t>Xếp hàng thông minh</a:t>
            </a:r>
            <a:endParaRPr lang="en-US" sz="1400" dirty="0">
              <a:solidFill>
                <a:srgbClr val="0070C0"/>
              </a:solidFill>
            </a:endParaRPr>
          </a:p>
        </p:txBody>
      </p:sp>
      <p:sp>
        <p:nvSpPr>
          <p:cNvPr id="23" name="Rounded Rectangle 8">
            <a:extLst>
              <a:ext uri="{FF2B5EF4-FFF2-40B4-BE49-F238E27FC236}">
                <a16:creationId xmlns:a16="http://schemas.microsoft.com/office/drawing/2014/main" id="{2BFE8CC4-E416-1EE8-7CB3-1C21821D0370}"/>
              </a:ext>
            </a:extLst>
          </p:cNvPr>
          <p:cNvSpPr/>
          <p:nvPr/>
        </p:nvSpPr>
        <p:spPr>
          <a:xfrm>
            <a:off x="5114597" y="4095750"/>
            <a:ext cx="2276803" cy="371858"/>
          </a:xfrm>
          <a:prstGeom prst="roundRect">
            <a:avLst/>
          </a:prstGeom>
          <a:solidFill>
            <a:schemeClr val="tx2">
              <a:lumMod val="20000"/>
              <a:lumOff val="80000"/>
            </a:schemeClr>
          </a:solidFill>
          <a:ln>
            <a:solidFill>
              <a:srgbClr val="00602B"/>
            </a:solidFill>
          </a:ln>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en-US" sz="1400" b="1">
                <a:solidFill>
                  <a:srgbClr val="0070C0"/>
                </a:solidFill>
              </a:rPr>
              <a:t>App bệnh nhân</a:t>
            </a:r>
            <a:endParaRPr lang="en-US" sz="1400" dirty="0">
              <a:solidFill>
                <a:srgbClr val="0070C0"/>
              </a:solidFill>
            </a:endParaRPr>
          </a:p>
        </p:txBody>
      </p:sp>
      <p:sp>
        <p:nvSpPr>
          <p:cNvPr id="24" name="Rectangle 23">
            <a:extLst>
              <a:ext uri="{FF2B5EF4-FFF2-40B4-BE49-F238E27FC236}">
                <a16:creationId xmlns:a16="http://schemas.microsoft.com/office/drawing/2014/main" id="{BD305D74-CB50-0407-5884-D3A4FC355B9E}"/>
              </a:ext>
            </a:extLst>
          </p:cNvPr>
          <p:cNvSpPr/>
          <p:nvPr/>
        </p:nvSpPr>
        <p:spPr>
          <a:xfrm>
            <a:off x="1066800" y="4745305"/>
            <a:ext cx="7010400" cy="341045"/>
          </a:xfrm>
          <a:prstGeom prst="rect">
            <a:avLst/>
          </a:prstGeom>
          <a:solidFill>
            <a:srgbClr val="FFFF66"/>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buFont typeface="Wingdings" pitchFamily="2" charset="2"/>
              <a:buNone/>
            </a:pPr>
            <a:r>
              <a:rPr lang="en-US" sz="1400">
                <a:solidFill>
                  <a:srgbClr val="7030A0"/>
                </a:solidFill>
              </a:rPr>
              <a:t>Cung cấp</a:t>
            </a:r>
            <a:r>
              <a:rPr lang="en-US" sz="1400" b="1">
                <a:solidFill>
                  <a:srgbClr val="FF0000"/>
                </a:solidFill>
              </a:rPr>
              <a:t> trải nghiệm cực kỳ thuận tiện</a:t>
            </a:r>
            <a:r>
              <a:rPr lang="en-US" sz="1400">
                <a:solidFill>
                  <a:srgbClr val="7030A0"/>
                </a:solidFill>
              </a:rPr>
              <a:t> cho bệnh nhân/người nhà</a:t>
            </a:r>
            <a:endParaRPr lang="en-US" sz="1400" b="1">
              <a:solidFill>
                <a:srgbClr val="0066FF"/>
              </a:solidFill>
            </a:endParaRPr>
          </a:p>
        </p:txBody>
      </p:sp>
    </p:spTree>
    <p:extLst>
      <p:ext uri="{BB962C8B-B14F-4D97-AF65-F5344CB8AC3E}">
        <p14:creationId xmlns:p14="http://schemas.microsoft.com/office/powerpoint/2010/main" val="220000339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 calcmode="lin" valueType="num">
                                      <p:cBhvr additive="base">
                                        <p:cTn id="3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8">
                                            <p:txEl>
                                              <p:pRg st="1" end="1"/>
                                            </p:txEl>
                                          </p:spTgt>
                                        </p:tgtEl>
                                        <p:attrNameLst>
                                          <p:attrName>style.visibility</p:attrName>
                                        </p:attrNameLst>
                                      </p:cBhvr>
                                      <p:to>
                                        <p:strVal val="visible"/>
                                      </p:to>
                                    </p:set>
                                    <p:anim calcmode="lin" valueType="num">
                                      <p:cBhvr additive="base">
                                        <p:cTn id="3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8">
                                            <p:txEl>
                                              <p:pRg st="2" end="2"/>
                                            </p:txEl>
                                          </p:spTgt>
                                        </p:tgtEl>
                                        <p:attrNameLst>
                                          <p:attrName>style.visibility</p:attrName>
                                        </p:attrNameLst>
                                      </p:cBhvr>
                                      <p:to>
                                        <p:strVal val="visible"/>
                                      </p:to>
                                    </p:set>
                                    <p:anim calcmode="lin" valueType="num">
                                      <p:cBhvr additive="base">
                                        <p:cTn id="45"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up)">
                                      <p:cBhvr>
                                        <p:cTn id="51" dur="500"/>
                                        <p:tgtEl>
                                          <p:spTgt spid="12"/>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up)">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0">
                                            <p:txEl>
                                              <p:pRg st="0" end="0"/>
                                            </p:txEl>
                                          </p:spTgt>
                                        </p:tgtEl>
                                        <p:attrNameLst>
                                          <p:attrName>style.visibility</p:attrName>
                                        </p:attrNameLst>
                                      </p:cBhvr>
                                      <p:to>
                                        <p:strVal val="visible"/>
                                      </p:to>
                                    </p:set>
                                    <p:anim calcmode="lin" valueType="num">
                                      <p:cBhvr additive="base">
                                        <p:cTn id="5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0">
                                            <p:txEl>
                                              <p:pRg st="1" end="1"/>
                                            </p:txEl>
                                          </p:spTgt>
                                        </p:tgtEl>
                                        <p:attrNameLst>
                                          <p:attrName>style.visibility</p:attrName>
                                        </p:attrNameLst>
                                      </p:cBhvr>
                                      <p:to>
                                        <p:strVal val="visible"/>
                                      </p:to>
                                    </p:set>
                                    <p:anim calcmode="lin" valueType="num">
                                      <p:cBhvr additive="base">
                                        <p:cTn id="65"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0">
                                            <p:txEl>
                                              <p:pRg st="2" end="2"/>
                                            </p:txEl>
                                          </p:spTgt>
                                        </p:tgtEl>
                                        <p:attrNameLst>
                                          <p:attrName>style.visibility</p:attrName>
                                        </p:attrNameLst>
                                      </p:cBhvr>
                                      <p:to>
                                        <p:strVal val="visible"/>
                                      </p:to>
                                    </p:set>
                                    <p:anim calcmode="lin" valueType="num">
                                      <p:cBhvr additive="base">
                                        <p:cTn id="71"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0">
                                            <p:txEl>
                                              <p:pRg st="3" end="3"/>
                                            </p:txEl>
                                          </p:spTgt>
                                        </p:tgtEl>
                                        <p:attrNameLst>
                                          <p:attrName>style.visibility</p:attrName>
                                        </p:attrNameLst>
                                      </p:cBhvr>
                                      <p:to>
                                        <p:strVal val="visible"/>
                                      </p:to>
                                    </p:set>
                                    <p:anim calcmode="lin" valueType="num">
                                      <p:cBhvr additive="base">
                                        <p:cTn id="77"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0">
                                            <p:txEl>
                                              <p:pRg st="4" end="4"/>
                                            </p:txEl>
                                          </p:spTgt>
                                        </p:tgtEl>
                                        <p:attrNameLst>
                                          <p:attrName>style.visibility</p:attrName>
                                        </p:attrNameLst>
                                      </p:cBhvr>
                                      <p:to>
                                        <p:strVal val="visible"/>
                                      </p:to>
                                    </p:set>
                                    <p:anim calcmode="lin" valueType="num">
                                      <p:cBhvr additive="base">
                                        <p:cTn id="83"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2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20">
                                            <p:txEl>
                                              <p:pRg st="5" end="5"/>
                                            </p:txEl>
                                          </p:spTgt>
                                        </p:tgtEl>
                                        <p:attrNameLst>
                                          <p:attrName>style.visibility</p:attrName>
                                        </p:attrNameLst>
                                      </p:cBhvr>
                                      <p:to>
                                        <p:strVal val="visible"/>
                                      </p:to>
                                    </p:set>
                                    <p:anim calcmode="lin" valueType="num">
                                      <p:cBhvr additive="base">
                                        <p:cTn id="89" dur="500" fill="hold"/>
                                        <p:tgtEl>
                                          <p:spTgt spid="20">
                                            <p:txEl>
                                              <p:pRg st="5" end="5"/>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2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wipe(up)">
                                      <p:cBhvr>
                                        <p:cTn id="95" dur="500"/>
                                        <p:tgtEl>
                                          <p:spTgt spid="19"/>
                                        </p:tgtEl>
                                      </p:cBhvr>
                                    </p:animEffect>
                                  </p:childTnLst>
                                </p:cTn>
                              </p:par>
                              <p:par>
                                <p:cTn id="96" presetID="22" presetClass="entr" presetSubtype="1" fill="hold" grpId="0" nodeType="with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wipe(up)">
                                      <p:cBhvr>
                                        <p:cTn id="98" dur="500"/>
                                        <p:tgtEl>
                                          <p:spTgt spid="6"/>
                                        </p:tgtEl>
                                      </p:cBhvr>
                                    </p:animEffect>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 calcmode="lin" valueType="num">
                                      <p:cBhvr additive="base">
                                        <p:cTn id="103" dur="500" fill="hold"/>
                                        <p:tgtEl>
                                          <p:spTgt spid="22"/>
                                        </p:tgtEl>
                                        <p:attrNameLst>
                                          <p:attrName>ppt_x</p:attrName>
                                        </p:attrNameLst>
                                      </p:cBhvr>
                                      <p:tavLst>
                                        <p:tav tm="0">
                                          <p:val>
                                            <p:strVal val="0-#ppt_w/2"/>
                                          </p:val>
                                        </p:tav>
                                        <p:tav tm="100000">
                                          <p:val>
                                            <p:strVal val="#ppt_x"/>
                                          </p:val>
                                        </p:tav>
                                      </p:tavLst>
                                    </p:anim>
                                    <p:anim calcmode="lin" valueType="num">
                                      <p:cBhvr additive="base">
                                        <p:cTn id="10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2" fill="hold" grpId="0" nodeType="clickEffect">
                                  <p:stCondLst>
                                    <p:cond delay="0"/>
                                  </p:stCondLst>
                                  <p:childTnLst>
                                    <p:set>
                                      <p:cBhvr>
                                        <p:cTn id="108" dur="1" fill="hold">
                                          <p:stCondLst>
                                            <p:cond delay="0"/>
                                          </p:stCondLst>
                                        </p:cTn>
                                        <p:tgtEl>
                                          <p:spTgt spid="23"/>
                                        </p:tgtEl>
                                        <p:attrNameLst>
                                          <p:attrName>style.visibility</p:attrName>
                                        </p:attrNameLst>
                                      </p:cBhvr>
                                      <p:to>
                                        <p:strVal val="visible"/>
                                      </p:to>
                                    </p:set>
                                    <p:anim calcmode="lin" valueType="num">
                                      <p:cBhvr additive="base">
                                        <p:cTn id="109" dur="500" fill="hold"/>
                                        <p:tgtEl>
                                          <p:spTgt spid="23"/>
                                        </p:tgtEl>
                                        <p:attrNameLst>
                                          <p:attrName>ppt_x</p:attrName>
                                        </p:attrNameLst>
                                      </p:cBhvr>
                                      <p:tavLst>
                                        <p:tav tm="0">
                                          <p:val>
                                            <p:strVal val="1+#ppt_w/2"/>
                                          </p:val>
                                        </p:tav>
                                        <p:tav tm="100000">
                                          <p:val>
                                            <p:strVal val="#ppt_x"/>
                                          </p:val>
                                        </p:tav>
                                      </p:tavLst>
                                    </p:anim>
                                    <p:anim calcmode="lin" valueType="num">
                                      <p:cBhvr additive="base">
                                        <p:cTn id="11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6" presetClass="entr" presetSubtype="37" fill="hold" grpId="0"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barn(outVertical)">
                                      <p:cBhvr>
                                        <p:cTn id="1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build="p"/>
      <p:bldP spid="15" grpId="0" animBg="1"/>
      <p:bldP spid="5" grpId="0" animBg="1"/>
      <p:bldP spid="6" grpId="0" animBg="1"/>
      <p:bldP spid="12" grpId="0" animBg="1"/>
      <p:bldP spid="18" grpId="0" build="p"/>
      <p:bldP spid="19" grpId="0" animBg="1"/>
      <p:bldP spid="20" grpId="0" build="p"/>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a:t>MỤC TIÊU BAĐT: Trải nghiệm CBYT</a:t>
            </a:r>
            <a:endParaRPr lang="en-US" sz="2000" dirty="0"/>
          </a:p>
        </p:txBody>
      </p:sp>
      <p:sp>
        <p:nvSpPr>
          <p:cNvPr id="4" name="Slide Number Placeholder 3"/>
          <p:cNvSpPr>
            <a:spLocks noGrp="1"/>
          </p:cNvSpPr>
          <p:nvPr>
            <p:ph type="sldNum" sz="quarter" idx="12"/>
          </p:nvPr>
        </p:nvSpPr>
        <p:spPr/>
        <p:txBody>
          <a:bodyPr/>
          <a:lstStyle/>
          <a:p>
            <a:fld id="{B39C0BE6-07DE-484D-BE63-BEC29DE26A51}" type="slidenum">
              <a:rPr lang="en-US" smtClean="0"/>
              <a:pPr/>
              <a:t>8</a:t>
            </a:fld>
            <a:endParaRPr lang="en-US"/>
          </a:p>
        </p:txBody>
      </p:sp>
      <p:graphicFrame>
        <p:nvGraphicFramePr>
          <p:cNvPr id="3" name="Diagram 2"/>
          <p:cNvGraphicFramePr/>
          <p:nvPr>
            <p:extLst>
              <p:ext uri="{D42A27DB-BD31-4B8C-83A1-F6EECF244321}">
                <p14:modId xmlns:p14="http://schemas.microsoft.com/office/powerpoint/2010/main" val="2554480752"/>
              </p:ext>
            </p:extLst>
          </p:nvPr>
        </p:nvGraphicFramePr>
        <p:xfrm>
          <a:off x="762000" y="939006"/>
          <a:ext cx="7696200" cy="3613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D34D11BF-DEF7-E173-C436-BF965B08A4F4}"/>
              </a:ext>
            </a:extLst>
          </p:cNvPr>
          <p:cNvSpPr/>
          <p:nvPr/>
        </p:nvSpPr>
        <p:spPr>
          <a:xfrm>
            <a:off x="381000" y="4400550"/>
            <a:ext cx="8534400" cy="685800"/>
          </a:xfrm>
          <a:prstGeom prst="rect">
            <a:avLst/>
          </a:prstGeom>
          <a:solidFill>
            <a:srgbClr val="FFFF66"/>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buFont typeface="Wingdings" pitchFamily="2" charset="2"/>
              <a:buNone/>
            </a:pPr>
            <a:r>
              <a:rPr lang="vi-VN" sz="1400">
                <a:solidFill>
                  <a:srgbClr val="7030A0"/>
                </a:solidFill>
              </a:rPr>
              <a:t>Chỉnh sửa phần mềm theo yêu cầu, cải tiến liên tục (kaizen)</a:t>
            </a:r>
            <a:br>
              <a:rPr lang="en-US" sz="1400">
                <a:solidFill>
                  <a:srgbClr val="7030A0"/>
                </a:solidFill>
              </a:rPr>
            </a:br>
            <a:r>
              <a:rPr lang="vi-VN" sz="1400">
                <a:solidFill>
                  <a:srgbClr val="7030A0"/>
                </a:solidFill>
              </a:rPr>
              <a:t>để khắc phục các vướng mắc</a:t>
            </a:r>
            <a:r>
              <a:rPr lang="en-US" sz="1400">
                <a:solidFill>
                  <a:srgbClr val="7030A0"/>
                </a:solidFill>
              </a:rPr>
              <a:t> </a:t>
            </a:r>
            <a:r>
              <a:rPr lang="en-US" sz="1400">
                <a:solidFill>
                  <a:srgbClr val="7030A0"/>
                </a:solidFill>
                <a:sym typeface="Wingdings" panose="05000000000000000000" pitchFamily="2" charset="2"/>
              </a:rPr>
              <a:t></a:t>
            </a:r>
            <a:r>
              <a:rPr lang="vi-VN" sz="1400">
                <a:solidFill>
                  <a:srgbClr val="7030A0"/>
                </a:solidFill>
              </a:rPr>
              <a:t> giúp </a:t>
            </a:r>
            <a:r>
              <a:rPr lang="en-US" sz="1400">
                <a:solidFill>
                  <a:srgbClr val="7030A0"/>
                </a:solidFill>
              </a:rPr>
              <a:t>EMR </a:t>
            </a:r>
            <a:r>
              <a:rPr lang="vi-VN" sz="1400">
                <a:solidFill>
                  <a:srgbClr val="7030A0"/>
                </a:solidFill>
              </a:rPr>
              <a:t>ngày càng tối ưu hơn, tự động hóa cao hơn </a:t>
            </a:r>
            <a:endParaRPr lang="en-US" sz="1400" b="1">
              <a:solidFill>
                <a:srgbClr val="0066FF"/>
              </a:solidFill>
            </a:endParaRPr>
          </a:p>
        </p:txBody>
      </p:sp>
    </p:spTree>
    <p:extLst>
      <p:ext uri="{BB962C8B-B14F-4D97-AF65-F5344CB8AC3E}">
        <p14:creationId xmlns:p14="http://schemas.microsoft.com/office/powerpoint/2010/main" val="358041150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graphicEl>
                                              <a:dgm id="{C231B6D9-074C-44D9-815E-C79F8765B2EB}"/>
                                            </p:graphicEl>
                                          </p:spTgt>
                                        </p:tgtEl>
                                        <p:attrNameLst>
                                          <p:attrName>style.visibility</p:attrName>
                                        </p:attrNameLst>
                                      </p:cBhvr>
                                      <p:to>
                                        <p:strVal val="visible"/>
                                      </p:to>
                                    </p:set>
                                    <p:animEffect transition="in" filter="wipe(down)">
                                      <p:cBhvr>
                                        <p:cTn id="7" dur="500"/>
                                        <p:tgtEl>
                                          <p:spTgt spid="3">
                                            <p:graphicEl>
                                              <a:dgm id="{C231B6D9-074C-44D9-815E-C79F8765B2E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graphicEl>
                                              <a:dgm id="{03181563-4A3E-4D03-B377-A11892A2041E}"/>
                                            </p:graphicEl>
                                          </p:spTgt>
                                        </p:tgtEl>
                                        <p:attrNameLst>
                                          <p:attrName>style.visibility</p:attrName>
                                        </p:attrNameLst>
                                      </p:cBhvr>
                                      <p:to>
                                        <p:strVal val="visible"/>
                                      </p:to>
                                    </p:set>
                                    <p:animEffect transition="in" filter="wipe(down)">
                                      <p:cBhvr>
                                        <p:cTn id="12" dur="500"/>
                                        <p:tgtEl>
                                          <p:spTgt spid="3">
                                            <p:graphicEl>
                                              <a:dgm id="{03181563-4A3E-4D03-B377-A11892A2041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graphicEl>
                                              <a:dgm id="{43926B39-2E61-4F98-BFB5-BE15522AE265}"/>
                                            </p:graphicEl>
                                          </p:spTgt>
                                        </p:tgtEl>
                                        <p:attrNameLst>
                                          <p:attrName>style.visibility</p:attrName>
                                        </p:attrNameLst>
                                      </p:cBhvr>
                                      <p:to>
                                        <p:strVal val="visible"/>
                                      </p:to>
                                    </p:set>
                                    <p:animEffect transition="in" filter="wipe(down)">
                                      <p:cBhvr>
                                        <p:cTn id="17" dur="500"/>
                                        <p:tgtEl>
                                          <p:spTgt spid="3">
                                            <p:graphicEl>
                                              <a:dgm id="{43926B39-2E61-4F98-BFB5-BE15522AE26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graphicEl>
                                              <a:dgm id="{CEAF3EBC-87AF-4DF0-ACC7-BA9E465EF0B3}"/>
                                            </p:graphicEl>
                                          </p:spTgt>
                                        </p:tgtEl>
                                        <p:attrNameLst>
                                          <p:attrName>style.visibility</p:attrName>
                                        </p:attrNameLst>
                                      </p:cBhvr>
                                      <p:to>
                                        <p:strVal val="visible"/>
                                      </p:to>
                                    </p:set>
                                    <p:animEffect transition="in" filter="wipe(down)">
                                      <p:cBhvr>
                                        <p:cTn id="22" dur="500"/>
                                        <p:tgtEl>
                                          <p:spTgt spid="3">
                                            <p:graphicEl>
                                              <a:dgm id="{CEAF3EBC-87AF-4DF0-ACC7-BA9E465EF0B3}"/>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graphicEl>
                                              <a:dgm id="{2B1B9A16-A7F5-43C1-9C9D-730FFD8246BB}"/>
                                            </p:graphicEl>
                                          </p:spTgt>
                                        </p:tgtEl>
                                        <p:attrNameLst>
                                          <p:attrName>style.visibility</p:attrName>
                                        </p:attrNameLst>
                                      </p:cBhvr>
                                      <p:to>
                                        <p:strVal val="visible"/>
                                      </p:to>
                                    </p:set>
                                    <p:animEffect transition="in" filter="wipe(down)">
                                      <p:cBhvr>
                                        <p:cTn id="27" dur="500"/>
                                        <p:tgtEl>
                                          <p:spTgt spid="3">
                                            <p:graphicEl>
                                              <a:dgm id="{2B1B9A16-A7F5-43C1-9C9D-730FFD8246BB}"/>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graphicEl>
                                              <a:dgm id="{BDF78929-3652-423D-B0C5-6BA2162381BB}"/>
                                            </p:graphicEl>
                                          </p:spTgt>
                                        </p:tgtEl>
                                        <p:attrNameLst>
                                          <p:attrName>style.visibility</p:attrName>
                                        </p:attrNameLst>
                                      </p:cBhvr>
                                      <p:to>
                                        <p:strVal val="visible"/>
                                      </p:to>
                                    </p:set>
                                    <p:animEffect transition="in" filter="wipe(down)">
                                      <p:cBhvr>
                                        <p:cTn id="32" dur="500"/>
                                        <p:tgtEl>
                                          <p:spTgt spid="3">
                                            <p:graphicEl>
                                              <a:dgm id="{BDF78929-3652-423D-B0C5-6BA2162381BB}"/>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outVertic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7956-A16A-6A3C-ADA3-441710A93BAE}"/>
              </a:ext>
            </a:extLst>
          </p:cNvPr>
          <p:cNvSpPr>
            <a:spLocks noGrp="1"/>
          </p:cNvSpPr>
          <p:nvPr>
            <p:ph type="title"/>
          </p:nvPr>
        </p:nvSpPr>
        <p:spPr/>
        <p:txBody>
          <a:bodyPr/>
          <a:lstStyle/>
          <a:p>
            <a:r>
              <a:rPr lang="en-US"/>
              <a:t>Chiến lược triển khai</a:t>
            </a:r>
          </a:p>
        </p:txBody>
      </p:sp>
      <p:graphicFrame>
        <p:nvGraphicFramePr>
          <p:cNvPr id="5" name="Content Placeholder 4">
            <a:extLst>
              <a:ext uri="{FF2B5EF4-FFF2-40B4-BE49-F238E27FC236}">
                <a16:creationId xmlns:a16="http://schemas.microsoft.com/office/drawing/2014/main" id="{1F6BA22A-7544-A637-7FC2-057B02E67A14}"/>
              </a:ext>
            </a:extLst>
          </p:cNvPr>
          <p:cNvGraphicFramePr>
            <a:graphicFrameLocks noGrp="1"/>
          </p:cNvGraphicFramePr>
          <p:nvPr>
            <p:ph idx="1"/>
            <p:extLst>
              <p:ext uri="{D42A27DB-BD31-4B8C-83A1-F6EECF244321}">
                <p14:modId xmlns:p14="http://schemas.microsoft.com/office/powerpoint/2010/main" val="3931309152"/>
              </p:ext>
            </p:extLst>
          </p:nvPr>
        </p:nvGraphicFramePr>
        <p:xfrm>
          <a:off x="457200" y="931863"/>
          <a:ext cx="8229600" cy="3935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6B70766-EB92-1022-0760-F7AA426A33E8}"/>
              </a:ext>
            </a:extLst>
          </p:cNvPr>
          <p:cNvSpPr>
            <a:spLocks noGrp="1"/>
          </p:cNvSpPr>
          <p:nvPr>
            <p:ph type="sldNum" sz="quarter" idx="12"/>
          </p:nvPr>
        </p:nvSpPr>
        <p:spPr/>
        <p:txBody>
          <a:bodyPr/>
          <a:lstStyle/>
          <a:p>
            <a:fld id="{B39C0BE6-07DE-484D-BE63-BEC29DE26A51}" type="slidenum">
              <a:rPr lang="en-US" smtClean="0"/>
              <a:pPr/>
              <a:t>9</a:t>
            </a:fld>
            <a:endParaRPr lang="en-US"/>
          </a:p>
        </p:txBody>
      </p:sp>
    </p:spTree>
    <p:extLst>
      <p:ext uri="{BB962C8B-B14F-4D97-AF65-F5344CB8AC3E}">
        <p14:creationId xmlns:p14="http://schemas.microsoft.com/office/powerpoint/2010/main" val="247660710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graphicEl>
                                              <a:dgm id="{EE7A8373-13E5-4C9D-9EE1-7332E4978B63}"/>
                                            </p:graphicEl>
                                          </p:spTgt>
                                        </p:tgtEl>
                                        <p:attrNameLst>
                                          <p:attrName>style.visibility</p:attrName>
                                        </p:attrNameLst>
                                      </p:cBhvr>
                                      <p:to>
                                        <p:strVal val="visible"/>
                                      </p:to>
                                    </p:set>
                                    <p:anim calcmode="lin" valueType="num">
                                      <p:cBhvr additive="base">
                                        <p:cTn id="7" dur="500" fill="hold"/>
                                        <p:tgtEl>
                                          <p:spTgt spid="5">
                                            <p:graphicEl>
                                              <a:dgm id="{EE7A8373-13E5-4C9D-9EE1-7332E4978B63}"/>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graphicEl>
                                              <a:dgm id="{EE7A8373-13E5-4C9D-9EE1-7332E4978B63}"/>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graphicEl>
                                              <a:dgm id="{5C42B1A0-1DA7-44E4-B9F1-A58C63CFC547}"/>
                                            </p:graphicEl>
                                          </p:spTgt>
                                        </p:tgtEl>
                                        <p:attrNameLst>
                                          <p:attrName>style.visibility</p:attrName>
                                        </p:attrNameLst>
                                      </p:cBhvr>
                                      <p:to>
                                        <p:strVal val="visible"/>
                                      </p:to>
                                    </p:set>
                                    <p:anim calcmode="lin" valueType="num">
                                      <p:cBhvr additive="base">
                                        <p:cTn id="13" dur="500" fill="hold"/>
                                        <p:tgtEl>
                                          <p:spTgt spid="5">
                                            <p:graphicEl>
                                              <a:dgm id="{5C42B1A0-1DA7-44E4-B9F1-A58C63CFC547}"/>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graphicEl>
                                              <a:dgm id="{5C42B1A0-1DA7-44E4-B9F1-A58C63CFC547}"/>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graphicEl>
                                              <a:dgm id="{BA01DD21-1787-4E3D-91CB-27A64F5A6BE7}"/>
                                            </p:graphicEl>
                                          </p:spTgt>
                                        </p:tgtEl>
                                        <p:attrNameLst>
                                          <p:attrName>style.visibility</p:attrName>
                                        </p:attrNameLst>
                                      </p:cBhvr>
                                      <p:to>
                                        <p:strVal val="visible"/>
                                      </p:to>
                                    </p:set>
                                    <p:anim calcmode="lin" valueType="num">
                                      <p:cBhvr additive="base">
                                        <p:cTn id="19" dur="500" fill="hold"/>
                                        <p:tgtEl>
                                          <p:spTgt spid="5">
                                            <p:graphicEl>
                                              <a:dgm id="{BA01DD21-1787-4E3D-91CB-27A64F5A6BE7}"/>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graphicEl>
                                              <a:dgm id="{BA01DD21-1787-4E3D-91CB-27A64F5A6BE7}"/>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graphicEl>
                                              <a:dgm id="{19542F50-6BFE-4E7A-97AC-E7E3612A4B5F}"/>
                                            </p:graphicEl>
                                          </p:spTgt>
                                        </p:tgtEl>
                                        <p:attrNameLst>
                                          <p:attrName>style.visibility</p:attrName>
                                        </p:attrNameLst>
                                      </p:cBhvr>
                                      <p:to>
                                        <p:strVal val="visible"/>
                                      </p:to>
                                    </p:set>
                                    <p:anim calcmode="lin" valueType="num">
                                      <p:cBhvr additive="base">
                                        <p:cTn id="25" dur="500" fill="hold"/>
                                        <p:tgtEl>
                                          <p:spTgt spid="5">
                                            <p:graphicEl>
                                              <a:dgm id="{19542F50-6BFE-4E7A-97AC-E7E3612A4B5F}"/>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graphicEl>
                                              <a:dgm id="{19542F50-6BFE-4E7A-97AC-E7E3612A4B5F}"/>
                                            </p:graphic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graphicEl>
                                              <a:dgm id="{502F9B38-B57C-4CE3-9E7C-965A843C274A}"/>
                                            </p:graphicEl>
                                          </p:spTgt>
                                        </p:tgtEl>
                                        <p:attrNameLst>
                                          <p:attrName>style.visibility</p:attrName>
                                        </p:attrNameLst>
                                      </p:cBhvr>
                                      <p:to>
                                        <p:strVal val="visible"/>
                                      </p:to>
                                    </p:set>
                                    <p:anim calcmode="lin" valueType="num">
                                      <p:cBhvr additive="base">
                                        <p:cTn id="31" dur="500" fill="hold"/>
                                        <p:tgtEl>
                                          <p:spTgt spid="5">
                                            <p:graphicEl>
                                              <a:dgm id="{502F9B38-B57C-4CE3-9E7C-965A843C274A}"/>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graphicEl>
                                              <a:dgm id="{502F9B38-B57C-4CE3-9E7C-965A843C274A}"/>
                                            </p:graphic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
                                            <p:graphicEl>
                                              <a:dgm id="{2C9E411D-0877-437D-AF9D-C6C468D9357A}"/>
                                            </p:graphicEl>
                                          </p:spTgt>
                                        </p:tgtEl>
                                        <p:attrNameLst>
                                          <p:attrName>style.visibility</p:attrName>
                                        </p:attrNameLst>
                                      </p:cBhvr>
                                      <p:to>
                                        <p:strVal val="visible"/>
                                      </p:to>
                                    </p:set>
                                    <p:anim calcmode="lin" valueType="num">
                                      <p:cBhvr additive="base">
                                        <p:cTn id="37" dur="500" fill="hold"/>
                                        <p:tgtEl>
                                          <p:spTgt spid="5">
                                            <p:graphicEl>
                                              <a:dgm id="{2C9E411D-0877-437D-AF9D-C6C468D9357A}"/>
                                            </p:graphic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
                                            <p:graphicEl>
                                              <a:dgm id="{2C9E411D-0877-437D-AF9D-C6C468D9357A}"/>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theme/theme1.xml><?xml version="1.0" encoding="utf-8"?>
<a:theme xmlns:a="http://schemas.openxmlformats.org/drawingml/2006/main" name="CISTemplate">
  <a:themeElements>
    <a:clrScheme name="sample 2">
      <a:dk1>
        <a:srgbClr val="19426B"/>
      </a:dk1>
      <a:lt1>
        <a:srgbClr val="FFFFFF"/>
      </a:lt1>
      <a:dk2>
        <a:srgbClr val="008080"/>
      </a:dk2>
      <a:lt2>
        <a:srgbClr val="B2B2B2"/>
      </a:lt2>
      <a:accent1>
        <a:srgbClr val="35C9C2"/>
      </a:accent1>
      <a:accent2>
        <a:srgbClr val="398AC7"/>
      </a:accent2>
      <a:accent3>
        <a:srgbClr val="FFFFFF"/>
      </a:accent3>
      <a:accent4>
        <a:srgbClr val="14375A"/>
      </a:accent4>
      <a:accent5>
        <a:srgbClr val="AEE1DD"/>
      </a:accent5>
      <a:accent6>
        <a:srgbClr val="337DB4"/>
      </a:accent6>
      <a:hlink>
        <a:srgbClr val="8BBC00"/>
      </a:hlink>
      <a:folHlink>
        <a:srgbClr val="6D50CA"/>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mple 1">
        <a:dk1>
          <a:srgbClr val="000000"/>
        </a:dk1>
        <a:lt1>
          <a:srgbClr val="FFFFFF"/>
        </a:lt1>
        <a:dk2>
          <a:srgbClr val="1640B6"/>
        </a:dk2>
        <a:lt2>
          <a:srgbClr val="B2B2B2"/>
        </a:lt2>
        <a:accent1>
          <a:srgbClr val="48BDEC"/>
        </a:accent1>
        <a:accent2>
          <a:srgbClr val="E68402"/>
        </a:accent2>
        <a:accent3>
          <a:srgbClr val="FFFFFF"/>
        </a:accent3>
        <a:accent4>
          <a:srgbClr val="000000"/>
        </a:accent4>
        <a:accent5>
          <a:srgbClr val="B1DBF4"/>
        </a:accent5>
        <a:accent6>
          <a:srgbClr val="D07702"/>
        </a:accent6>
        <a:hlink>
          <a:srgbClr val="339966"/>
        </a:hlink>
        <a:folHlink>
          <a:srgbClr val="7E88E4"/>
        </a:folHlink>
      </a:clrScheme>
      <a:clrMap bg1="lt1" tx1="dk1" bg2="lt2" tx2="dk2" accent1="accent1" accent2="accent2" accent3="accent3" accent4="accent4" accent5="accent5" accent6="accent6" hlink="hlink" folHlink="folHlink"/>
    </a:extraClrScheme>
    <a:extraClrScheme>
      <a:clrScheme name="sample 2">
        <a:dk1>
          <a:srgbClr val="19426B"/>
        </a:dk1>
        <a:lt1>
          <a:srgbClr val="FFFFFF"/>
        </a:lt1>
        <a:dk2>
          <a:srgbClr val="008080"/>
        </a:dk2>
        <a:lt2>
          <a:srgbClr val="B2B2B2"/>
        </a:lt2>
        <a:accent1>
          <a:srgbClr val="35C9C2"/>
        </a:accent1>
        <a:accent2>
          <a:srgbClr val="398AC7"/>
        </a:accent2>
        <a:accent3>
          <a:srgbClr val="FFFFFF"/>
        </a:accent3>
        <a:accent4>
          <a:srgbClr val="14375A"/>
        </a:accent4>
        <a:accent5>
          <a:srgbClr val="AEE1DD"/>
        </a:accent5>
        <a:accent6>
          <a:srgbClr val="337DB4"/>
        </a:accent6>
        <a:hlink>
          <a:srgbClr val="8BBC00"/>
        </a:hlink>
        <a:folHlink>
          <a:srgbClr val="6D50CA"/>
        </a:folHlink>
      </a:clrScheme>
      <a:clrMap bg1="lt1" tx1="dk1" bg2="lt2" tx2="dk2" accent1="accent1" accent2="accent2" accent3="accent3" accent4="accent4" accent5="accent5" accent6="accent6" hlink="hlink" folHlink="folHlink"/>
    </a:extraClrScheme>
    <a:extraClrScheme>
      <a:clrScheme name="sample 3">
        <a:dk1>
          <a:srgbClr val="25095D"/>
        </a:dk1>
        <a:lt1>
          <a:srgbClr val="FFFFFF"/>
        </a:lt1>
        <a:dk2>
          <a:srgbClr val="235752"/>
        </a:dk2>
        <a:lt2>
          <a:srgbClr val="B2B2B2"/>
        </a:lt2>
        <a:accent1>
          <a:srgbClr val="DAAF34"/>
        </a:accent1>
        <a:accent2>
          <a:srgbClr val="6F9A3C"/>
        </a:accent2>
        <a:accent3>
          <a:srgbClr val="FFFFFF"/>
        </a:accent3>
        <a:accent4>
          <a:srgbClr val="1E064E"/>
        </a:accent4>
        <a:accent5>
          <a:srgbClr val="EAD4AE"/>
        </a:accent5>
        <a:accent6>
          <a:srgbClr val="648B35"/>
        </a:accent6>
        <a:hlink>
          <a:srgbClr val="8DAED9"/>
        </a:hlink>
        <a:folHlink>
          <a:srgbClr val="A8CB7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158922</TotalTime>
  <Words>2282</Words>
  <Application>Microsoft Office PowerPoint</Application>
  <PresentationFormat>On-screen Show (16:9)</PresentationFormat>
  <Paragraphs>272</Paragraphs>
  <Slides>36</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Cambria</vt:lpstr>
      <vt:lpstr>Verdana</vt:lpstr>
      <vt:lpstr>Wingdings</vt:lpstr>
      <vt:lpstr>CISTemplate</vt:lpstr>
      <vt:lpstr>PowerPoint Presentation</vt:lpstr>
      <vt:lpstr>NỘI DUNG</vt:lpstr>
      <vt:lpstr>TÌNH HÌNH TRIỂN KHAI BAĐT/BVTM TRÊN THẾ GIỚI</vt:lpstr>
      <vt:lpstr>TÌNH HÌNH TRIỂN KHAI BAĐT/BVTM Ở VIỆT NAM</vt:lpstr>
      <vt:lpstr>NĂNG LỰC KINH NGHIỆM CỦA EHC</vt:lpstr>
      <vt:lpstr>Mô hình Bệnh viện thông minh EHC</vt:lpstr>
      <vt:lpstr>MỤC TIÊU BAĐT: Trải nghiệm bệnh nhân</vt:lpstr>
      <vt:lpstr>MỤC TIÊU BAĐT: Trải nghiệm CBYT</vt:lpstr>
      <vt:lpstr>Chiến lược triển khai</vt:lpstr>
      <vt:lpstr>Lộ trình triển khai</vt:lpstr>
      <vt:lpstr>LỢI ÍCH CHO NGƯỜI BỆNH</vt:lpstr>
      <vt:lpstr>CÔNG NGHỆ TRIỂN KHAI BAĐT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Giải pháp  Bệnh viện điện tử</dc:title>
  <dc:creator>THANHNS7</dc:creator>
  <cp:lastModifiedBy>Nguyen Thanh Trung</cp:lastModifiedBy>
  <cp:revision>802</cp:revision>
  <dcterms:created xsi:type="dcterms:W3CDTF">2010-01-11T03:05:23Z</dcterms:created>
  <dcterms:modified xsi:type="dcterms:W3CDTF">2026-02-07T10:21:17Z</dcterms:modified>
</cp:coreProperties>
</file>